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embeddedFontLst>
    <p:embeddedFont>
      <p:font typeface="Roboto"/>
      <p:regular r:id="rId7"/>
      <p:bold r:id="rId8"/>
      <p:italic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font" Target="fonts/Roboto-bold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-italic.fntdata"/><Relationship Id="rId14" Type="http://schemas.openxmlformats.org/officeDocument/2006/relationships/font" Target="fonts/Montserrat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228e6eed9_14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228e6eed9_1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6311f5f3ce_0_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6311f5f3c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emelia_icons.png" id="10" name="Google Shape;10;p2"/>
          <p:cNvPicPr preferRelativeResize="0"/>
          <p:nvPr/>
        </p:nvPicPr>
        <p:blipFill rotWithShape="1">
          <a:blip r:embed="rId2">
            <a:alphaModFix amt="40000"/>
          </a:blip>
          <a:srcRect b="30860" l="0" r="0" t="30860"/>
          <a:stretch/>
        </p:blipFill>
        <p:spPr>
          <a:xfrm>
            <a:off x="0" y="-2"/>
            <a:ext cx="9144000" cy="196887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/>
          <p:nvPr>
            <p:ph type="ctrTitle"/>
          </p:nvPr>
        </p:nvSpPr>
        <p:spPr>
          <a:xfrm>
            <a:off x="2786525" y="1968875"/>
            <a:ext cx="5859600" cy="276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_2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rgbClr val="9FC5E8"/>
                </a:solidFill>
              </a:defRPr>
            </a:lvl1pPr>
            <a:lvl2pPr lvl="1" rtl="0">
              <a:buNone/>
              <a:defRPr>
                <a:solidFill>
                  <a:srgbClr val="9FC5E8"/>
                </a:solidFill>
              </a:defRPr>
            </a:lvl2pPr>
            <a:lvl3pPr lvl="2" rtl="0">
              <a:buNone/>
              <a:defRPr>
                <a:solidFill>
                  <a:srgbClr val="9FC5E8"/>
                </a:solidFill>
              </a:defRPr>
            </a:lvl3pPr>
            <a:lvl4pPr lvl="3" rtl="0">
              <a:buNone/>
              <a:defRPr>
                <a:solidFill>
                  <a:srgbClr val="9FC5E8"/>
                </a:solidFill>
              </a:defRPr>
            </a:lvl4pPr>
            <a:lvl5pPr lvl="4" rtl="0">
              <a:buNone/>
              <a:defRPr>
                <a:solidFill>
                  <a:srgbClr val="9FC5E8"/>
                </a:solidFill>
              </a:defRPr>
            </a:lvl5pPr>
            <a:lvl6pPr lvl="5" rtl="0">
              <a:buNone/>
              <a:defRPr>
                <a:solidFill>
                  <a:srgbClr val="9FC5E8"/>
                </a:solidFill>
              </a:defRPr>
            </a:lvl6pPr>
            <a:lvl7pPr lvl="6" rtl="0">
              <a:buNone/>
              <a:defRPr>
                <a:solidFill>
                  <a:srgbClr val="9FC5E8"/>
                </a:solidFill>
              </a:defRPr>
            </a:lvl7pPr>
            <a:lvl8pPr lvl="7" rtl="0">
              <a:buNone/>
              <a:defRPr>
                <a:solidFill>
                  <a:srgbClr val="9FC5E8"/>
                </a:solidFill>
              </a:defRPr>
            </a:lvl8pPr>
            <a:lvl9pPr lvl="8" rtl="0">
              <a:buNone/>
              <a:defRPr>
                <a:solidFill>
                  <a:srgbClr val="9FC5E8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color">
  <p:cSld name="BLANK_1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emelia_icons.png" id="13" name="Google Shape;13;p3"/>
          <p:cNvPicPr preferRelativeResize="0"/>
          <p:nvPr/>
        </p:nvPicPr>
        <p:blipFill rotWithShape="1">
          <a:blip r:embed="rId2">
            <a:alphaModFix amt="20000"/>
          </a:blip>
          <a:srcRect b="30860" l="0" r="0" t="30860"/>
          <a:stretch/>
        </p:blipFill>
        <p:spPr>
          <a:xfrm>
            <a:off x="0" y="-2"/>
            <a:ext cx="9144000" cy="196887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3"/>
          <p:cNvSpPr txBox="1"/>
          <p:nvPr>
            <p:ph type="ctrTitle"/>
          </p:nvPr>
        </p:nvSpPr>
        <p:spPr>
          <a:xfrm>
            <a:off x="2970175" y="3107350"/>
            <a:ext cx="57927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>
            <a:off x="2970175" y="3906852"/>
            <a:ext cx="5792700" cy="784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6FA8DC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6FA8DC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6FA8DC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6FA8DC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9FC5E8"/>
                </a:solidFill>
              </a:defRPr>
            </a:lvl1pPr>
            <a:lvl2pPr lvl="1">
              <a:buNone/>
              <a:defRPr>
                <a:solidFill>
                  <a:srgbClr val="9FC5E8"/>
                </a:solidFill>
              </a:defRPr>
            </a:lvl2pPr>
            <a:lvl3pPr lvl="2">
              <a:buNone/>
              <a:defRPr>
                <a:solidFill>
                  <a:srgbClr val="9FC5E8"/>
                </a:solidFill>
              </a:defRPr>
            </a:lvl3pPr>
            <a:lvl4pPr lvl="3">
              <a:buNone/>
              <a:defRPr>
                <a:solidFill>
                  <a:srgbClr val="9FC5E8"/>
                </a:solidFill>
              </a:defRPr>
            </a:lvl4pPr>
            <a:lvl5pPr lvl="4">
              <a:buNone/>
              <a:defRPr>
                <a:solidFill>
                  <a:srgbClr val="9FC5E8"/>
                </a:solidFill>
              </a:defRPr>
            </a:lvl5pPr>
            <a:lvl6pPr lvl="5">
              <a:buNone/>
              <a:defRPr>
                <a:solidFill>
                  <a:srgbClr val="9FC5E8"/>
                </a:solidFill>
              </a:defRPr>
            </a:lvl6pPr>
            <a:lvl7pPr lvl="6">
              <a:buNone/>
              <a:defRPr>
                <a:solidFill>
                  <a:srgbClr val="9FC5E8"/>
                </a:solidFill>
              </a:defRPr>
            </a:lvl7pPr>
            <a:lvl8pPr lvl="7">
              <a:buNone/>
              <a:defRPr>
                <a:solidFill>
                  <a:srgbClr val="9FC5E8"/>
                </a:solidFill>
              </a:defRPr>
            </a:lvl8pPr>
            <a:lvl9pPr lvl="8">
              <a:buNone/>
              <a:defRPr>
                <a:solidFill>
                  <a:srgbClr val="9FC5E8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emelia_icons.png" id="18" name="Google Shape;18;p4"/>
          <p:cNvPicPr preferRelativeResize="0"/>
          <p:nvPr/>
        </p:nvPicPr>
        <p:blipFill rotWithShape="1">
          <a:blip r:embed="rId2">
            <a:alphaModFix amt="20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/>
          <p:nvPr>
            <p:ph idx="1" type="body"/>
          </p:nvPr>
        </p:nvSpPr>
        <p:spPr>
          <a:xfrm>
            <a:off x="1784250" y="222075"/>
            <a:ext cx="6549300" cy="260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82600" lvl="0" marL="457200" rtl="0">
              <a:spcBef>
                <a:spcPts val="600"/>
              </a:spcBef>
              <a:spcAft>
                <a:spcPts val="0"/>
              </a:spcAft>
              <a:buSzPts val="4000"/>
              <a:buChar char="▸"/>
              <a:defRPr b="1" i="1" sz="4000"/>
            </a:lvl1pPr>
            <a:lvl2pPr indent="-482600" lvl="1" marL="914400" rtl="0">
              <a:spcBef>
                <a:spcPts val="0"/>
              </a:spcBef>
              <a:spcAft>
                <a:spcPts val="0"/>
              </a:spcAft>
              <a:buSzPts val="4000"/>
              <a:buChar char="▹"/>
              <a:defRPr b="1" i="1" sz="4000"/>
            </a:lvl2pPr>
            <a:lvl3pPr indent="-482600" lvl="2" marL="1371600" rtl="0">
              <a:spcBef>
                <a:spcPts val="0"/>
              </a:spcBef>
              <a:spcAft>
                <a:spcPts val="0"/>
              </a:spcAft>
              <a:buSzPts val="4000"/>
              <a:buChar char="■"/>
              <a:defRPr b="1" i="1" sz="4000"/>
            </a:lvl3pPr>
            <a:lvl4pPr indent="-482600" lvl="3" marL="1828800" rtl="0">
              <a:spcBef>
                <a:spcPts val="0"/>
              </a:spcBef>
              <a:spcAft>
                <a:spcPts val="0"/>
              </a:spcAft>
              <a:buSzPts val="4000"/>
              <a:buChar char="●"/>
              <a:defRPr b="1" i="1" sz="4000"/>
            </a:lvl4pPr>
            <a:lvl5pPr indent="-482600" lvl="4" marL="2286000" rtl="0">
              <a:spcBef>
                <a:spcPts val="0"/>
              </a:spcBef>
              <a:spcAft>
                <a:spcPts val="0"/>
              </a:spcAft>
              <a:buSzPts val="4000"/>
              <a:buChar char="○"/>
              <a:defRPr b="1" i="1" sz="4000"/>
            </a:lvl5pPr>
            <a:lvl6pPr indent="-482600" lvl="5" marL="2743200" rtl="0">
              <a:spcBef>
                <a:spcPts val="0"/>
              </a:spcBef>
              <a:spcAft>
                <a:spcPts val="0"/>
              </a:spcAft>
              <a:buSzPts val="4000"/>
              <a:buChar char="■"/>
              <a:defRPr b="1" i="1" sz="4000"/>
            </a:lvl6pPr>
            <a:lvl7pPr indent="-482600" lvl="6" marL="3200400" rtl="0">
              <a:spcBef>
                <a:spcPts val="0"/>
              </a:spcBef>
              <a:spcAft>
                <a:spcPts val="0"/>
              </a:spcAft>
              <a:buSzPts val="4000"/>
              <a:buChar char="●"/>
              <a:defRPr b="1" i="1" sz="4000"/>
            </a:lvl7pPr>
            <a:lvl8pPr indent="-482600" lvl="7" marL="3657600" rtl="0">
              <a:spcBef>
                <a:spcPts val="0"/>
              </a:spcBef>
              <a:spcAft>
                <a:spcPts val="0"/>
              </a:spcAft>
              <a:buSzPts val="4000"/>
              <a:buChar char="○"/>
              <a:defRPr b="1" i="1" sz="4000"/>
            </a:lvl8pPr>
            <a:lvl9pPr indent="-482600" lvl="8" marL="4114800">
              <a:spcBef>
                <a:spcPts val="0"/>
              </a:spcBef>
              <a:spcAft>
                <a:spcPts val="0"/>
              </a:spcAft>
              <a:buSzPts val="4000"/>
              <a:buChar char="■"/>
              <a:defRPr b="1" i="1" sz="4000"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emelia_icons.png" id="22" name="Google Shape;22;p5"/>
          <p:cNvPicPr preferRelativeResize="0"/>
          <p:nvPr/>
        </p:nvPicPr>
        <p:blipFill rotWithShape="1">
          <a:blip r:embed="rId2">
            <a:alphaModFix amt="20000"/>
          </a:blip>
          <a:srcRect b="0" l="38542" r="38544" t="0"/>
          <a:stretch/>
        </p:blipFill>
        <p:spPr>
          <a:xfrm>
            <a:off x="0" y="0"/>
            <a:ext cx="20952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"/>
          <p:cNvSpPr/>
          <p:nvPr/>
        </p:nvSpPr>
        <p:spPr>
          <a:xfrm flipH="1">
            <a:off x="2095200" y="0"/>
            <a:ext cx="7048800" cy="51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4" name="Google Shape;24;p5"/>
          <p:cNvSpPr txBox="1"/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2874625" y="275339"/>
            <a:ext cx="5562000" cy="442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rgbClr val="6FA8DC"/>
              </a:buClr>
              <a:buSzPts val="3000"/>
              <a:buChar char="▸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Char char="▹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emelia_icons.png" id="28" name="Google Shape;28;p6"/>
          <p:cNvPicPr preferRelativeResize="0"/>
          <p:nvPr/>
        </p:nvPicPr>
        <p:blipFill rotWithShape="1">
          <a:blip r:embed="rId2">
            <a:alphaModFix amt="20000"/>
          </a:blip>
          <a:srcRect b="0" l="38542" r="38544" t="0"/>
          <a:stretch/>
        </p:blipFill>
        <p:spPr>
          <a:xfrm>
            <a:off x="0" y="0"/>
            <a:ext cx="20952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6"/>
          <p:cNvSpPr/>
          <p:nvPr/>
        </p:nvSpPr>
        <p:spPr>
          <a:xfrm flipH="1">
            <a:off x="2095200" y="0"/>
            <a:ext cx="7048800" cy="51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" name="Google Shape;30;p6"/>
          <p:cNvSpPr txBox="1"/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2544225" y="297367"/>
            <a:ext cx="2981400" cy="466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▸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5705276" y="297367"/>
            <a:ext cx="2981400" cy="466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▸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emelia_icons.png" id="35" name="Google Shape;35;p7"/>
          <p:cNvPicPr preferRelativeResize="0"/>
          <p:nvPr/>
        </p:nvPicPr>
        <p:blipFill rotWithShape="1">
          <a:blip r:embed="rId2">
            <a:alphaModFix amt="20000"/>
          </a:blip>
          <a:srcRect b="0" l="38542" r="38544" t="0"/>
          <a:stretch/>
        </p:blipFill>
        <p:spPr>
          <a:xfrm>
            <a:off x="0" y="0"/>
            <a:ext cx="20952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7"/>
          <p:cNvSpPr/>
          <p:nvPr/>
        </p:nvSpPr>
        <p:spPr>
          <a:xfrm flipH="1">
            <a:off x="2095200" y="0"/>
            <a:ext cx="70488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7" name="Google Shape;37;p7"/>
          <p:cNvSpPr txBox="1"/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2445100" y="275350"/>
            <a:ext cx="2066100" cy="465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▹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617100" y="275350"/>
            <a:ext cx="2066100" cy="465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▹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789100" y="275350"/>
            <a:ext cx="2066100" cy="465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▸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▹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emelia_icons.png" id="43" name="Google Shape;43;p8"/>
          <p:cNvPicPr preferRelativeResize="0"/>
          <p:nvPr/>
        </p:nvPicPr>
        <p:blipFill rotWithShape="1">
          <a:blip r:embed="rId2">
            <a:alphaModFix amt="20000"/>
          </a:blip>
          <a:srcRect b="0" l="38542" r="38544" t="0"/>
          <a:stretch/>
        </p:blipFill>
        <p:spPr>
          <a:xfrm>
            <a:off x="0" y="0"/>
            <a:ext cx="20952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8"/>
          <p:cNvSpPr txBox="1"/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6" name="Google Shape;46;p8"/>
          <p:cNvSpPr/>
          <p:nvPr/>
        </p:nvSpPr>
        <p:spPr>
          <a:xfrm flipH="1">
            <a:off x="2095200" y="0"/>
            <a:ext cx="7048800" cy="51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/>
          <p:nvPr>
            <p:ph idx="1" type="body"/>
          </p:nvPr>
        </p:nvSpPr>
        <p:spPr>
          <a:xfrm>
            <a:off x="164145" y="4406300"/>
            <a:ext cx="2346900" cy="51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9FC5E8"/>
                </a:solidFill>
              </a:defRPr>
            </a:lvl1pPr>
            <a:lvl2pPr lvl="1">
              <a:buNone/>
              <a:defRPr>
                <a:solidFill>
                  <a:srgbClr val="9FC5E8"/>
                </a:solidFill>
              </a:defRPr>
            </a:lvl2pPr>
            <a:lvl3pPr lvl="2">
              <a:buNone/>
              <a:defRPr>
                <a:solidFill>
                  <a:srgbClr val="9FC5E8"/>
                </a:solidFill>
              </a:defRPr>
            </a:lvl3pPr>
            <a:lvl4pPr lvl="3">
              <a:buNone/>
              <a:defRPr>
                <a:solidFill>
                  <a:srgbClr val="9FC5E8"/>
                </a:solidFill>
              </a:defRPr>
            </a:lvl4pPr>
            <a:lvl5pPr lvl="4">
              <a:buNone/>
              <a:defRPr>
                <a:solidFill>
                  <a:srgbClr val="9FC5E8"/>
                </a:solidFill>
              </a:defRPr>
            </a:lvl5pPr>
            <a:lvl6pPr lvl="5">
              <a:buNone/>
              <a:defRPr>
                <a:solidFill>
                  <a:srgbClr val="9FC5E8"/>
                </a:solidFill>
              </a:defRPr>
            </a:lvl6pPr>
            <a:lvl7pPr lvl="6">
              <a:buNone/>
              <a:defRPr>
                <a:solidFill>
                  <a:srgbClr val="9FC5E8"/>
                </a:solidFill>
              </a:defRPr>
            </a:lvl7pPr>
            <a:lvl8pPr lvl="7">
              <a:buNone/>
              <a:defRPr>
                <a:solidFill>
                  <a:srgbClr val="9FC5E8"/>
                </a:solidFill>
              </a:defRPr>
            </a:lvl8pPr>
            <a:lvl9pPr lvl="8">
              <a:buNone/>
              <a:defRPr>
                <a:solidFill>
                  <a:srgbClr val="9FC5E8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mag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0"/>
            <a:ext cx="2095200" cy="5143200"/>
          </a:xfrm>
          <a:prstGeom prst="rect">
            <a:avLst/>
          </a:prstGeom>
          <a:solidFill>
            <a:srgbClr val="073763">
              <a:alpha val="19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2" name="Google Shape;52;p10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rgbClr val="9FC5E8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" type="body"/>
          </p:nvPr>
        </p:nvSpPr>
        <p:spPr>
          <a:xfrm>
            <a:off x="2874625" y="484600"/>
            <a:ext cx="5562000" cy="42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rgbClr val="6FA8DC"/>
              </a:buClr>
              <a:buSzPts val="3000"/>
              <a:buFont typeface="Roboto"/>
              <a:buChar char="▸"/>
              <a:defRPr sz="30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Roboto"/>
              <a:buChar char="▹"/>
              <a:defRPr sz="24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Roboto"/>
              <a:buChar char="■"/>
              <a:defRPr sz="24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1800"/>
              <a:buFont typeface="Roboto"/>
              <a:buChar char="●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○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■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●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○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■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2" type="sldNum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buNone/>
              <a:defRPr b="1" sz="9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b="1" sz="18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/>
          <p:nvPr/>
        </p:nvSpPr>
        <p:spPr>
          <a:xfrm>
            <a:off x="4112000" y="2082800"/>
            <a:ext cx="5374800" cy="616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 txBox="1"/>
          <p:nvPr>
            <p:ph idx="4294967295" type="body"/>
          </p:nvPr>
        </p:nvSpPr>
        <p:spPr>
          <a:xfrm>
            <a:off x="4233405" y="1954550"/>
            <a:ext cx="4843800" cy="8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rPr>
              <a:t>TEORIA ATOMICA</a:t>
            </a:r>
            <a:endParaRPr sz="3600">
              <a:solidFill>
                <a:srgbClr val="0B539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0B5394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B5394"/>
              </a:solidFill>
            </a:endParaRPr>
          </a:p>
        </p:txBody>
      </p:sp>
      <p:sp>
        <p:nvSpPr>
          <p:cNvPr id="63" name="Google Shape;63;p13"/>
          <p:cNvSpPr txBox="1"/>
          <p:nvPr>
            <p:ph idx="4294967295" type="ctrTitle"/>
          </p:nvPr>
        </p:nvSpPr>
        <p:spPr>
          <a:xfrm>
            <a:off x="1931350" y="2775950"/>
            <a:ext cx="6943800" cy="195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SCHEMI</a:t>
            </a:r>
            <a:r>
              <a:rPr lang="en" sz="4800"/>
              <a:t> DA COMPLETARE</a:t>
            </a:r>
            <a:endParaRPr sz="4800"/>
          </a:p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Prof.ssa Martina Baldini</a:t>
            </a:r>
            <a:endParaRPr sz="1600"/>
          </a:p>
        </p:txBody>
      </p:sp>
      <p:sp>
        <p:nvSpPr>
          <p:cNvPr id="64" name="Google Shape;64;p13"/>
          <p:cNvSpPr txBox="1"/>
          <p:nvPr>
            <p:ph idx="4294967295" type="ctrTitle"/>
          </p:nvPr>
        </p:nvSpPr>
        <p:spPr>
          <a:xfrm>
            <a:off x="90700" y="4656925"/>
            <a:ext cx="2176500" cy="4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tecnologiaduepuntozero</a:t>
            </a:r>
            <a:endParaRPr sz="1400"/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830550" cy="283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idx="4294967295" type="ctrTitle"/>
          </p:nvPr>
        </p:nvSpPr>
        <p:spPr>
          <a:xfrm>
            <a:off x="336250" y="103500"/>
            <a:ext cx="1685400" cy="8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6FA8DC"/>
                </a:solidFill>
              </a:rPr>
              <a:t>TEORIA ATOMICA</a:t>
            </a:r>
            <a:endParaRPr sz="2300">
              <a:solidFill>
                <a:srgbClr val="6FA8DC"/>
              </a:solidFill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243850" y="1322500"/>
            <a:ext cx="1870200" cy="453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Afferma che tutte le cose sono fatte di</a:t>
            </a:r>
            <a:endParaRPr sz="13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387850" y="2266900"/>
            <a:ext cx="1582200" cy="4539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cap="flat" cmpd="sng" w="28575">
            <a:solidFill>
              <a:srgbClr val="3D85C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4407525" y="3273850"/>
            <a:ext cx="1685400" cy="4539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cap="flat" cmpd="sng" w="28575">
            <a:solidFill>
              <a:srgbClr val="3D85C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4" name="Google Shape;74;p14"/>
          <p:cNvCxnSpPr>
            <a:stCxn id="70" idx="2"/>
            <a:endCxn id="71" idx="0"/>
          </p:cNvCxnSpPr>
          <p:nvPr/>
        </p:nvCxnSpPr>
        <p:spPr>
          <a:xfrm>
            <a:off x="1178950" y="921000"/>
            <a:ext cx="0" cy="401400"/>
          </a:xfrm>
          <a:prstGeom prst="straightConnector1">
            <a:avLst/>
          </a:prstGeom>
          <a:noFill/>
          <a:ln cap="flat" cmpd="sng" w="38100">
            <a:solidFill>
              <a:srgbClr val="3D85C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5" name="Google Shape;75;p14"/>
          <p:cNvCxnSpPr>
            <a:stCxn id="72" idx="0"/>
            <a:endCxn id="71" idx="2"/>
          </p:cNvCxnSpPr>
          <p:nvPr/>
        </p:nvCxnSpPr>
        <p:spPr>
          <a:xfrm rot="10800000">
            <a:off x="1178950" y="1776400"/>
            <a:ext cx="0" cy="490500"/>
          </a:xfrm>
          <a:prstGeom prst="straightConnector1">
            <a:avLst/>
          </a:prstGeom>
          <a:noFill/>
          <a:ln cap="flat" cmpd="sng" w="38100">
            <a:solidFill>
              <a:srgbClr val="3D85C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6" name="Google Shape;76;p14"/>
          <p:cNvCxnSpPr>
            <a:stCxn id="72" idx="3"/>
            <a:endCxn id="77" idx="1"/>
          </p:cNvCxnSpPr>
          <p:nvPr/>
        </p:nvCxnSpPr>
        <p:spPr>
          <a:xfrm>
            <a:off x="1970050" y="2493850"/>
            <a:ext cx="606600" cy="1007100"/>
          </a:xfrm>
          <a:prstGeom prst="straightConnector1">
            <a:avLst/>
          </a:prstGeom>
          <a:noFill/>
          <a:ln cap="flat" cmpd="sng" w="38100">
            <a:solidFill>
              <a:srgbClr val="3D85C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8" name="Google Shape;78;p14"/>
          <p:cNvSpPr/>
          <p:nvPr/>
        </p:nvSpPr>
        <p:spPr>
          <a:xfrm>
            <a:off x="4559925" y="387675"/>
            <a:ext cx="3958800" cy="4539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3D85C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9" name="Google Shape;79;p14"/>
          <p:cNvCxnSpPr>
            <a:stCxn id="78" idx="1"/>
            <a:endCxn id="80" idx="3"/>
          </p:cNvCxnSpPr>
          <p:nvPr/>
        </p:nvCxnSpPr>
        <p:spPr>
          <a:xfrm flipH="1">
            <a:off x="3918825" y="614625"/>
            <a:ext cx="641100" cy="808500"/>
          </a:xfrm>
          <a:prstGeom prst="straightConnector1">
            <a:avLst/>
          </a:prstGeom>
          <a:noFill/>
          <a:ln cap="flat" cmpd="sng" w="38100">
            <a:solidFill>
              <a:srgbClr val="3D85C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1" name="Google Shape;81;p14"/>
          <p:cNvSpPr txBox="1"/>
          <p:nvPr>
            <p:ph idx="4294967295" type="ctrTitle"/>
          </p:nvPr>
        </p:nvSpPr>
        <p:spPr>
          <a:xfrm>
            <a:off x="90700" y="4656925"/>
            <a:ext cx="2176500" cy="4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3D85C6"/>
                </a:solidFill>
                <a:latin typeface="Roboto"/>
                <a:ea typeface="Roboto"/>
                <a:cs typeface="Roboto"/>
                <a:sym typeface="Roboto"/>
              </a:rPr>
              <a:t>tecnologiaduepuntozero</a:t>
            </a:r>
            <a:endParaRPr sz="1400">
              <a:solidFill>
                <a:srgbClr val="3D85C6"/>
              </a:solidFill>
            </a:endParaRPr>
          </a:p>
        </p:txBody>
      </p:sp>
      <p:sp>
        <p:nvSpPr>
          <p:cNvPr id="80" name="Google Shape;80;p14"/>
          <p:cNvSpPr/>
          <p:nvPr/>
        </p:nvSpPr>
        <p:spPr>
          <a:xfrm>
            <a:off x="2576500" y="1196150"/>
            <a:ext cx="1342200" cy="453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caratteristiche</a:t>
            </a:r>
            <a:endParaRPr sz="13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82" name="Google Shape;82;p14"/>
          <p:cNvCxnSpPr>
            <a:stCxn id="72" idx="3"/>
            <a:endCxn id="80" idx="1"/>
          </p:cNvCxnSpPr>
          <p:nvPr/>
        </p:nvCxnSpPr>
        <p:spPr>
          <a:xfrm flipH="1" rot="10800000">
            <a:off x="1970050" y="1423150"/>
            <a:ext cx="606600" cy="1070700"/>
          </a:xfrm>
          <a:prstGeom prst="straightConnector1">
            <a:avLst/>
          </a:prstGeom>
          <a:noFill/>
          <a:ln cap="flat" cmpd="sng" w="38100">
            <a:solidFill>
              <a:srgbClr val="3D85C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3" name="Google Shape;83;p14"/>
          <p:cNvSpPr/>
          <p:nvPr/>
        </p:nvSpPr>
        <p:spPr>
          <a:xfrm>
            <a:off x="4560050" y="1178050"/>
            <a:ext cx="3958800" cy="487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3D85C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4" name="Google Shape;84;p14"/>
          <p:cNvSpPr/>
          <p:nvPr/>
        </p:nvSpPr>
        <p:spPr>
          <a:xfrm>
            <a:off x="4559925" y="2002700"/>
            <a:ext cx="3958800" cy="4539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3D85C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85" name="Google Shape;85;p14"/>
          <p:cNvCxnSpPr>
            <a:stCxn id="83" idx="1"/>
            <a:endCxn id="80" idx="3"/>
          </p:cNvCxnSpPr>
          <p:nvPr/>
        </p:nvCxnSpPr>
        <p:spPr>
          <a:xfrm flipH="1">
            <a:off x="3918650" y="1421650"/>
            <a:ext cx="641400" cy="1500"/>
          </a:xfrm>
          <a:prstGeom prst="straightConnector1">
            <a:avLst/>
          </a:prstGeom>
          <a:noFill/>
          <a:ln cap="flat" cmpd="sng" w="38100">
            <a:solidFill>
              <a:srgbClr val="3D85C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" name="Google Shape;86;p14"/>
          <p:cNvCxnSpPr>
            <a:stCxn id="84" idx="1"/>
            <a:endCxn id="80" idx="3"/>
          </p:cNvCxnSpPr>
          <p:nvPr/>
        </p:nvCxnSpPr>
        <p:spPr>
          <a:xfrm rot="10800000">
            <a:off x="3918825" y="1422950"/>
            <a:ext cx="641100" cy="806700"/>
          </a:xfrm>
          <a:prstGeom prst="straightConnector1">
            <a:avLst/>
          </a:prstGeom>
          <a:noFill/>
          <a:ln cap="flat" cmpd="sng" w="38100">
            <a:solidFill>
              <a:srgbClr val="3D85C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7" name="Google Shape;77;p14"/>
          <p:cNvSpPr/>
          <p:nvPr/>
        </p:nvSpPr>
        <p:spPr>
          <a:xfrm>
            <a:off x="2576500" y="3273850"/>
            <a:ext cx="1342200" cy="453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Hanno un raggio di circa</a:t>
            </a:r>
            <a:endParaRPr sz="13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87" name="Google Shape;87;p14"/>
          <p:cNvCxnSpPr>
            <a:stCxn id="73" idx="1"/>
            <a:endCxn id="77" idx="3"/>
          </p:cNvCxnSpPr>
          <p:nvPr/>
        </p:nvCxnSpPr>
        <p:spPr>
          <a:xfrm rot="10800000">
            <a:off x="3918825" y="3500800"/>
            <a:ext cx="488700" cy="0"/>
          </a:xfrm>
          <a:prstGeom prst="straightConnector1">
            <a:avLst/>
          </a:prstGeom>
          <a:noFill/>
          <a:ln cap="flat" cmpd="sng" w="38100">
            <a:solidFill>
              <a:srgbClr val="3D85C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8" name="Google Shape;88;p14"/>
          <p:cNvSpPr/>
          <p:nvPr/>
        </p:nvSpPr>
        <p:spPr>
          <a:xfrm>
            <a:off x="6857075" y="3273850"/>
            <a:ext cx="2007300" cy="453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pari a  0,00000001 cm</a:t>
            </a:r>
            <a:endParaRPr sz="13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89" name="Google Shape;89;p14"/>
          <p:cNvCxnSpPr>
            <a:stCxn id="88" idx="1"/>
            <a:endCxn id="73" idx="3"/>
          </p:cNvCxnSpPr>
          <p:nvPr/>
        </p:nvCxnSpPr>
        <p:spPr>
          <a:xfrm rot="10800000">
            <a:off x="6092975" y="3500800"/>
            <a:ext cx="764100" cy="0"/>
          </a:xfrm>
          <a:prstGeom prst="straightConnector1">
            <a:avLst/>
          </a:prstGeom>
          <a:noFill/>
          <a:ln cap="flat" cmpd="sng" w="38100">
            <a:solidFill>
              <a:srgbClr val="3D85C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0" name="Google Shape;90;p14"/>
          <p:cNvSpPr/>
          <p:nvPr/>
        </p:nvSpPr>
        <p:spPr>
          <a:xfrm>
            <a:off x="243850" y="4066700"/>
            <a:ext cx="3638100" cy="453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il loro</a:t>
            </a:r>
            <a:r>
              <a:rPr b="1" lang="en" sz="13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 movimento</a:t>
            </a:r>
            <a:r>
              <a:rPr lang="en" sz="13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3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aumenta all’aumentare della </a:t>
            </a:r>
            <a:endParaRPr sz="13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91" name="Google Shape;91;p14"/>
          <p:cNvCxnSpPr/>
          <p:nvPr/>
        </p:nvCxnSpPr>
        <p:spPr>
          <a:xfrm rot="10800000">
            <a:off x="1178950" y="2752225"/>
            <a:ext cx="0" cy="1401600"/>
          </a:xfrm>
          <a:prstGeom prst="straightConnector1">
            <a:avLst/>
          </a:prstGeom>
          <a:noFill/>
          <a:ln cap="flat" cmpd="sng" w="38100">
            <a:solidFill>
              <a:srgbClr val="3D85C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2" name="Google Shape;92;p14"/>
          <p:cNvSpPr/>
          <p:nvPr/>
        </p:nvSpPr>
        <p:spPr>
          <a:xfrm>
            <a:off x="4407525" y="4066700"/>
            <a:ext cx="3958800" cy="4539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3D85C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93" name="Google Shape;93;p14"/>
          <p:cNvCxnSpPr>
            <a:stCxn id="92" idx="1"/>
          </p:cNvCxnSpPr>
          <p:nvPr/>
        </p:nvCxnSpPr>
        <p:spPr>
          <a:xfrm rot="10800000">
            <a:off x="3881925" y="4293650"/>
            <a:ext cx="525600" cy="0"/>
          </a:xfrm>
          <a:prstGeom prst="straightConnector1">
            <a:avLst/>
          </a:prstGeom>
          <a:noFill/>
          <a:ln cap="flat" cmpd="sng" w="38100">
            <a:solidFill>
              <a:srgbClr val="3D85C6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emel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