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66" r:id="rId3"/>
  </p:sldMasterIdLst>
  <p:notesMasterIdLst>
    <p:notesMasterId r:id="rId4"/>
  </p:notesMasterIdLst>
  <p:sldIdLst>
    <p:sldId id="256" r:id="rId5"/>
  </p:sldIdLst>
  <p:sldSz cy="10287000" cx="18288000"/>
  <p:notesSz cx="6858000" cy="9144000"/>
  <p:embeddedFontLst>
    <p:embeddedFont>
      <p:font typeface="Paytone One"/>
      <p:regular r:id="rId6"/>
    </p:embeddedFont>
    <p:embeddedFont>
      <p:font typeface="Karla Regular"/>
      <p:regular r:id="rId7"/>
      <p:bold r:id="rId8"/>
      <p:italic r:id="rId9"/>
      <p:boldItalic r:id="rId10"/>
    </p:embeddedFont>
    <p:embeddedFont>
      <p:font typeface="Questrial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Questrial-regular.fntdata"/><Relationship Id="rId10" Type="http://schemas.openxmlformats.org/officeDocument/2006/relationships/font" Target="fonts/KarlaRegular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KarlaRegular-italic.fntdata"/><Relationship Id="rId5" Type="http://schemas.openxmlformats.org/officeDocument/2006/relationships/slide" Target="slides/slide1.xml"/><Relationship Id="rId6" Type="http://schemas.openxmlformats.org/officeDocument/2006/relationships/font" Target="fonts/PaytoneOne-regular.fntdata"/><Relationship Id="rId7" Type="http://schemas.openxmlformats.org/officeDocument/2006/relationships/font" Target="fonts/KarlaRegular-regular.fntdata"/><Relationship Id="rId8" Type="http://schemas.openxmlformats.org/officeDocument/2006/relationships/font" Target="fonts/KarlaRegular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523f1b475_0_4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523f1b475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23417" y="1489150"/>
            <a:ext cx="17041200" cy="41052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23400" y="5668250"/>
            <a:ext cx="17041200" cy="1585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623400" y="2212250"/>
            <a:ext cx="17041200" cy="39270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623400" y="6304450"/>
            <a:ext cx="17041200" cy="26016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-28" y="-8"/>
            <a:ext cx="18325909" cy="10297032"/>
          </a:xfrm>
          <a:custGeom>
            <a:rect b="b" l="l" r="r" t="t"/>
            <a:pathLst>
              <a:path extrusionOk="0" h="2258121" w="4014438">
                <a:moveTo>
                  <a:pt x="3432199" y="0"/>
                </a:moveTo>
                <a:cubicBezTo>
                  <a:pt x="3485662" y="101239"/>
                  <a:pt x="3541529" y="221045"/>
                  <a:pt x="3606618" y="360589"/>
                </a:cubicBezTo>
                <a:cubicBezTo>
                  <a:pt x="3810894" y="798685"/>
                  <a:pt x="3924532" y="1042395"/>
                  <a:pt x="3839685" y="1275525"/>
                </a:cubicBezTo>
                <a:cubicBezTo>
                  <a:pt x="3754838" y="1508656"/>
                  <a:pt x="3511128" y="1622293"/>
                  <a:pt x="3073032" y="1826591"/>
                </a:cubicBezTo>
                <a:cubicBezTo>
                  <a:pt x="2634936" y="2030888"/>
                  <a:pt x="2391226" y="2144401"/>
                  <a:pt x="2158096" y="2059658"/>
                </a:cubicBezTo>
                <a:cubicBezTo>
                  <a:pt x="1924966" y="1974916"/>
                  <a:pt x="1811306" y="1731101"/>
                  <a:pt x="1607030" y="1293005"/>
                </a:cubicBezTo>
                <a:cubicBezTo>
                  <a:pt x="1402754" y="854908"/>
                  <a:pt x="1289095" y="611199"/>
                  <a:pt x="1373942" y="378068"/>
                </a:cubicBezTo>
                <a:cubicBezTo>
                  <a:pt x="1432005" y="218536"/>
                  <a:pt x="1564481" y="114955"/>
                  <a:pt x="1782682" y="0"/>
                </a:cubicBezTo>
                <a:lnTo>
                  <a:pt x="0" y="0"/>
                </a:lnTo>
                <a:lnTo>
                  <a:pt x="0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3"/>
          <p:cNvSpPr/>
          <p:nvPr/>
        </p:nvSpPr>
        <p:spPr>
          <a:xfrm rot="-1181051">
            <a:off x="7225654" y="-1322887"/>
            <a:ext cx="10485115" cy="10484704"/>
          </a:xfrm>
          <a:custGeom>
            <a:rect b="b" l="l" r="r" t="t"/>
            <a:pathLst>
              <a:path extrusionOk="0" h="1376850" w="1376904">
                <a:moveTo>
                  <a:pt x="942939" y="1234196"/>
                </a:moveTo>
                <a:cubicBezTo>
                  <a:pt x="1182091" y="1122691"/>
                  <a:pt x="1315111" y="1060655"/>
                  <a:pt x="1361424" y="933406"/>
                </a:cubicBezTo>
                <a:cubicBezTo>
                  <a:pt x="1407736" y="806157"/>
                  <a:pt x="1345722" y="673115"/>
                  <a:pt x="1234195" y="433964"/>
                </a:cubicBezTo>
                <a:cubicBezTo>
                  <a:pt x="1122669" y="194812"/>
                  <a:pt x="1060654" y="61792"/>
                  <a:pt x="933405" y="15479"/>
                </a:cubicBezTo>
                <a:cubicBezTo>
                  <a:pt x="806156" y="-30833"/>
                  <a:pt x="673115" y="31202"/>
                  <a:pt x="433963" y="142645"/>
                </a:cubicBezTo>
                <a:cubicBezTo>
                  <a:pt x="194811" y="254087"/>
                  <a:pt x="61791" y="316186"/>
                  <a:pt x="15478" y="443456"/>
                </a:cubicBezTo>
                <a:cubicBezTo>
                  <a:pt x="-30834" y="570726"/>
                  <a:pt x="31202" y="703746"/>
                  <a:pt x="142707" y="942877"/>
                </a:cubicBezTo>
                <a:cubicBezTo>
                  <a:pt x="254212" y="1182008"/>
                  <a:pt x="316248" y="1315049"/>
                  <a:pt x="443518" y="1361362"/>
                </a:cubicBezTo>
                <a:cubicBezTo>
                  <a:pt x="570788" y="1407674"/>
                  <a:pt x="703808" y="1345722"/>
                  <a:pt x="942939" y="1234196"/>
                </a:cubicBezTo>
                <a:close/>
              </a:path>
            </a:pathLst>
          </a:custGeom>
          <a:noFill/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3"/>
          <p:cNvSpPr txBox="1"/>
          <p:nvPr>
            <p:ph type="ctrTitle"/>
          </p:nvPr>
        </p:nvSpPr>
        <p:spPr>
          <a:xfrm>
            <a:off x="1828800" y="5567350"/>
            <a:ext cx="10793400" cy="28830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Small hole">
  <p:cSld name="BLANK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0"/>
            <a:ext cx="18285765" cy="10285741"/>
          </a:xfrm>
          <a:custGeom>
            <a:rect b="b" l="l" r="r" t="t"/>
            <a:pathLst>
              <a:path extrusionOk="0" h="2258121" w="4014438">
                <a:moveTo>
                  <a:pt x="3043092" y="0"/>
                </a:moveTo>
                <a:cubicBezTo>
                  <a:pt x="3095509" y="23543"/>
                  <a:pt x="3152046" y="49909"/>
                  <a:pt x="3213600" y="78595"/>
                </a:cubicBezTo>
                <a:cubicBezTo>
                  <a:pt x="3550416" y="235660"/>
                  <a:pt x="3737756" y="323016"/>
                  <a:pt x="3802991" y="502244"/>
                </a:cubicBezTo>
                <a:cubicBezTo>
                  <a:pt x="3868225" y="681472"/>
                  <a:pt x="3780870" y="868833"/>
                  <a:pt x="3623805" y="1205649"/>
                </a:cubicBezTo>
                <a:cubicBezTo>
                  <a:pt x="3466740" y="1542465"/>
                  <a:pt x="3379384" y="1729805"/>
                  <a:pt x="3200156" y="1795040"/>
                </a:cubicBezTo>
                <a:cubicBezTo>
                  <a:pt x="3020928" y="1860274"/>
                  <a:pt x="2833567" y="1772918"/>
                  <a:pt x="2496772" y="1615853"/>
                </a:cubicBezTo>
                <a:cubicBezTo>
                  <a:pt x="2159977" y="1458789"/>
                  <a:pt x="1972595" y="1371433"/>
                  <a:pt x="1907361" y="1192205"/>
                </a:cubicBezTo>
                <a:cubicBezTo>
                  <a:pt x="1842126" y="1012977"/>
                  <a:pt x="1929503" y="825615"/>
                  <a:pt x="2086546" y="488821"/>
                </a:cubicBezTo>
                <a:cubicBezTo>
                  <a:pt x="2193515" y="259412"/>
                  <a:pt x="2268158" y="99378"/>
                  <a:pt x="2361515" y="0"/>
                </a:cubicBezTo>
                <a:lnTo>
                  <a:pt x="0" y="0"/>
                </a:lnTo>
                <a:lnTo>
                  <a:pt x="0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170" y="2865"/>
            <a:ext cx="18288174" cy="10287096"/>
            <a:chOff x="32524" y="4599878"/>
            <a:chExt cx="4014438" cy="2258121"/>
          </a:xfrm>
        </p:grpSpPr>
        <p:sp>
          <p:nvSpPr>
            <p:cNvPr id="59" name="Google Shape;59;p15"/>
            <p:cNvSpPr/>
            <p:nvPr/>
          </p:nvSpPr>
          <p:spPr>
            <a:xfrm>
              <a:off x="32524" y="6104602"/>
              <a:ext cx="384717" cy="753397"/>
            </a:xfrm>
            <a:custGeom>
              <a:rect b="b" l="l" r="r" t="t"/>
              <a:pathLst>
                <a:path extrusionOk="0" h="753397" w="384717">
                  <a:moveTo>
                    <a:pt x="98270" y="213079"/>
                  </a:moveTo>
                  <a:cubicBezTo>
                    <a:pt x="62307" y="136115"/>
                    <a:pt x="29376" y="65507"/>
                    <a:pt x="0" y="0"/>
                  </a:cubicBezTo>
                  <a:lnTo>
                    <a:pt x="0" y="753397"/>
                  </a:lnTo>
                  <a:lnTo>
                    <a:pt x="384717" y="753397"/>
                  </a:lnTo>
                  <a:cubicBezTo>
                    <a:pt x="292469" y="629640"/>
                    <a:pt x="209462" y="451666"/>
                    <a:pt x="98270" y="21307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00" lIns="182850" spcFirstLastPara="1" rIns="182850" wrap="square" tIns="91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15"/>
            <p:cNvSpPr/>
            <p:nvPr/>
          </p:nvSpPr>
          <p:spPr>
            <a:xfrm>
              <a:off x="32524" y="4599878"/>
              <a:ext cx="4014438" cy="2258121"/>
            </a:xfrm>
            <a:custGeom>
              <a:rect b="b" l="l" r="r" t="t"/>
              <a:pathLst>
                <a:path extrusionOk="0" h="2258121" w="4014438">
                  <a:moveTo>
                    <a:pt x="0" y="0"/>
                  </a:moveTo>
                  <a:lnTo>
                    <a:pt x="0" y="663951"/>
                  </a:lnTo>
                  <a:cubicBezTo>
                    <a:pt x="122942" y="548013"/>
                    <a:pt x="321322" y="455472"/>
                    <a:pt x="605950" y="322744"/>
                  </a:cubicBezTo>
                  <a:cubicBezTo>
                    <a:pt x="1022867" y="128295"/>
                    <a:pt x="1254763" y="20197"/>
                    <a:pt x="1476624" y="100946"/>
                  </a:cubicBezTo>
                  <a:cubicBezTo>
                    <a:pt x="1698484" y="181695"/>
                    <a:pt x="1806602" y="413613"/>
                    <a:pt x="2000947" y="830508"/>
                  </a:cubicBezTo>
                  <a:cubicBezTo>
                    <a:pt x="2195292" y="1247404"/>
                    <a:pt x="2303493" y="1479321"/>
                    <a:pt x="2222745" y="1701161"/>
                  </a:cubicBezTo>
                  <a:cubicBezTo>
                    <a:pt x="2141996" y="1923000"/>
                    <a:pt x="1910099" y="2031160"/>
                    <a:pt x="1493204" y="2225567"/>
                  </a:cubicBezTo>
                  <a:lnTo>
                    <a:pt x="1423370" y="2258122"/>
                  </a:lnTo>
                  <a:lnTo>
                    <a:pt x="4014439" y="2258122"/>
                  </a:lnTo>
                  <a:lnTo>
                    <a:pt x="40144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00" lIns="182850" spcFirstLastPara="1" rIns="182850" wrap="square" tIns="91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" name="Google Shape;61;p15"/>
          <p:cNvSpPr txBox="1"/>
          <p:nvPr>
            <p:ph type="ctrTitle"/>
          </p:nvPr>
        </p:nvSpPr>
        <p:spPr>
          <a:xfrm>
            <a:off x="6845950" y="5436950"/>
            <a:ext cx="10070400" cy="23196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62" name="Google Shape;62;p15"/>
          <p:cNvSpPr txBox="1"/>
          <p:nvPr>
            <p:ph idx="1" type="subTitle"/>
          </p:nvPr>
        </p:nvSpPr>
        <p:spPr>
          <a:xfrm>
            <a:off x="6845950" y="7766350"/>
            <a:ext cx="10070400" cy="6840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>
            <a:off x="-49065" y="-22"/>
            <a:ext cx="18386126" cy="10297032"/>
          </a:xfrm>
          <a:custGeom>
            <a:rect b="b" l="l" r="r" t="t"/>
            <a:pathLst>
              <a:path extrusionOk="0" h="2258121" w="4014438">
                <a:moveTo>
                  <a:pt x="0" y="0"/>
                </a:moveTo>
                <a:lnTo>
                  <a:pt x="0" y="2258122"/>
                </a:lnTo>
                <a:lnTo>
                  <a:pt x="1342328" y="2258122"/>
                </a:lnTo>
                <a:cubicBezTo>
                  <a:pt x="1250100" y="2134365"/>
                  <a:pt x="1167094" y="1956391"/>
                  <a:pt x="1055881" y="1717804"/>
                </a:cubicBezTo>
                <a:cubicBezTo>
                  <a:pt x="861432" y="1300908"/>
                  <a:pt x="753335" y="1068991"/>
                  <a:pt x="834083" y="847151"/>
                </a:cubicBezTo>
                <a:cubicBezTo>
                  <a:pt x="914832" y="625312"/>
                  <a:pt x="1146729" y="517152"/>
                  <a:pt x="1563624" y="322744"/>
                </a:cubicBezTo>
                <a:cubicBezTo>
                  <a:pt x="1980519" y="128337"/>
                  <a:pt x="2212437" y="20198"/>
                  <a:pt x="2434297" y="100946"/>
                </a:cubicBezTo>
                <a:cubicBezTo>
                  <a:pt x="2656158" y="181695"/>
                  <a:pt x="2764276" y="413613"/>
                  <a:pt x="2958684" y="830508"/>
                </a:cubicBezTo>
                <a:cubicBezTo>
                  <a:pt x="3153091" y="1247403"/>
                  <a:pt x="3261230" y="1479321"/>
                  <a:pt x="3180481" y="1701160"/>
                </a:cubicBezTo>
                <a:cubicBezTo>
                  <a:pt x="3099732" y="1923000"/>
                  <a:pt x="2867836" y="2031160"/>
                  <a:pt x="2450940" y="2225567"/>
                </a:cubicBezTo>
                <a:lnTo>
                  <a:pt x="2380981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6"/>
          <p:cNvSpPr txBox="1"/>
          <p:nvPr>
            <p:ph idx="1" type="body"/>
          </p:nvPr>
        </p:nvSpPr>
        <p:spPr>
          <a:xfrm>
            <a:off x="2153400" y="4323600"/>
            <a:ext cx="13981200" cy="16398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indent="-584200" lvl="0" marL="4572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●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1pPr>
            <a:lvl2pPr indent="-584200" lvl="1" marL="9144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○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2pPr>
            <a:lvl3pPr indent="-584200" lvl="2" marL="13716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■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3pPr>
            <a:lvl4pPr indent="-584200" lvl="3" marL="18288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●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4pPr>
            <a:lvl5pPr indent="-584200" lvl="4" marL="22860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○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5pPr>
            <a:lvl6pPr indent="-584200" lvl="5" marL="27432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■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6pPr>
            <a:lvl7pPr indent="-584200" lvl="6" marL="32004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●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7pPr>
            <a:lvl8pPr indent="-584200" lvl="7" marL="36576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○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8pPr>
            <a:lvl9pPr indent="-584200" lvl="8" marL="41148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■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9pPr>
          </a:lstStyle>
          <a:p/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7" name="Google Shape;67;p16"/>
          <p:cNvSpPr/>
          <p:nvPr/>
        </p:nvSpPr>
        <p:spPr>
          <a:xfrm>
            <a:off x="8725925" y="2590249"/>
            <a:ext cx="836151" cy="6859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noFill/>
                <a:latin typeface="Encode Sans Semi Condensed"/>
              </a:rPr>
              <a:t>“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/>
          <p:nvPr/>
        </p:nvSpPr>
        <p:spPr>
          <a:xfrm>
            <a:off x="0" y="0"/>
            <a:ext cx="18325909" cy="10285741"/>
          </a:xfrm>
          <a:custGeom>
            <a:rect b="b" l="l" r="r" t="t"/>
            <a:pathLst>
              <a:path extrusionOk="0" h="2258121" w="4014438">
                <a:moveTo>
                  <a:pt x="0" y="0"/>
                </a:moveTo>
                <a:lnTo>
                  <a:pt x="0" y="859550"/>
                </a:lnTo>
                <a:cubicBezTo>
                  <a:pt x="107156" y="629849"/>
                  <a:pt x="169234" y="501429"/>
                  <a:pt x="293807" y="456015"/>
                </a:cubicBezTo>
                <a:cubicBezTo>
                  <a:pt x="421056" y="409807"/>
                  <a:pt x="554076" y="471801"/>
                  <a:pt x="793228" y="583348"/>
                </a:cubicBezTo>
                <a:cubicBezTo>
                  <a:pt x="1032380" y="694895"/>
                  <a:pt x="1165400" y="756889"/>
                  <a:pt x="1211713" y="884159"/>
                </a:cubicBezTo>
                <a:cubicBezTo>
                  <a:pt x="1258025" y="1011430"/>
                  <a:pt x="1196010" y="1144450"/>
                  <a:pt x="1084484" y="1383581"/>
                </a:cubicBezTo>
                <a:cubicBezTo>
                  <a:pt x="972958" y="1622712"/>
                  <a:pt x="910943" y="1755753"/>
                  <a:pt x="783694" y="1802086"/>
                </a:cubicBezTo>
                <a:cubicBezTo>
                  <a:pt x="656444" y="1848419"/>
                  <a:pt x="523404" y="1786321"/>
                  <a:pt x="284356" y="1674774"/>
                </a:cubicBezTo>
                <a:cubicBezTo>
                  <a:pt x="163212" y="1618321"/>
                  <a:pt x="69312" y="1574413"/>
                  <a:pt x="105" y="1528414"/>
                </a:cubicBezTo>
                <a:lnTo>
                  <a:pt x="105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7"/>
          <p:cNvSpPr txBox="1"/>
          <p:nvPr>
            <p:ph type="title"/>
          </p:nvPr>
        </p:nvSpPr>
        <p:spPr>
          <a:xfrm>
            <a:off x="1117200" y="2247900"/>
            <a:ext cx="5190600" cy="1348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" type="body"/>
          </p:nvPr>
        </p:nvSpPr>
        <p:spPr>
          <a:xfrm>
            <a:off x="7303750" y="2400300"/>
            <a:ext cx="3048600" cy="6020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2" type="body"/>
          </p:nvPr>
        </p:nvSpPr>
        <p:spPr>
          <a:xfrm>
            <a:off x="10712962" y="2400300"/>
            <a:ext cx="3048600" cy="6020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73" name="Google Shape;73;p17"/>
          <p:cNvSpPr txBox="1"/>
          <p:nvPr>
            <p:ph idx="3" type="body"/>
          </p:nvPr>
        </p:nvSpPr>
        <p:spPr>
          <a:xfrm>
            <a:off x="14122174" y="2400300"/>
            <a:ext cx="3048600" cy="6020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74" name="Google Shape;74;p17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 + image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8"/>
          <p:cNvGrpSpPr/>
          <p:nvPr/>
        </p:nvGrpSpPr>
        <p:grpSpPr>
          <a:xfrm>
            <a:off x="-82" y="0"/>
            <a:ext cx="18288175" cy="10287096"/>
            <a:chOff x="8145036" y="0"/>
            <a:chExt cx="4014438" cy="2258121"/>
          </a:xfrm>
        </p:grpSpPr>
        <p:sp>
          <p:nvSpPr>
            <p:cNvPr id="77" name="Google Shape;77;p18"/>
            <p:cNvSpPr/>
            <p:nvPr/>
          </p:nvSpPr>
          <p:spPr>
            <a:xfrm>
              <a:off x="8145036" y="0"/>
              <a:ext cx="4014376" cy="2258121"/>
            </a:xfrm>
            <a:custGeom>
              <a:rect b="b" l="l" r="r" t="t"/>
              <a:pathLst>
                <a:path extrusionOk="0" h="2258121" w="4014376">
                  <a:moveTo>
                    <a:pt x="2148603" y="1774988"/>
                  </a:moveTo>
                  <a:cubicBezTo>
                    <a:pt x="1965654" y="1382640"/>
                    <a:pt x="1863892" y="1164459"/>
                    <a:pt x="1939873" y="955604"/>
                  </a:cubicBezTo>
                  <a:cubicBezTo>
                    <a:pt x="2015855" y="746748"/>
                    <a:pt x="2234119" y="645049"/>
                    <a:pt x="2626468" y="462162"/>
                  </a:cubicBezTo>
                  <a:cubicBezTo>
                    <a:pt x="3018816" y="279275"/>
                    <a:pt x="3236997" y="177451"/>
                    <a:pt x="3445831" y="253432"/>
                  </a:cubicBezTo>
                  <a:cubicBezTo>
                    <a:pt x="3654666" y="329414"/>
                    <a:pt x="3756386" y="547678"/>
                    <a:pt x="3939272" y="940006"/>
                  </a:cubicBezTo>
                  <a:cubicBezTo>
                    <a:pt x="3966182" y="997693"/>
                    <a:pt x="3991294" y="1051574"/>
                    <a:pt x="4014377" y="1102256"/>
                  </a:cubicBezTo>
                  <a:lnTo>
                    <a:pt x="4014377" y="0"/>
                  </a:lnTo>
                  <a:lnTo>
                    <a:pt x="0" y="0"/>
                  </a:lnTo>
                  <a:lnTo>
                    <a:pt x="0" y="2258122"/>
                  </a:lnTo>
                  <a:lnTo>
                    <a:pt x="2400007" y="2258122"/>
                  </a:lnTo>
                  <a:cubicBezTo>
                    <a:pt x="2320283" y="2143125"/>
                    <a:pt x="2245932" y="1983697"/>
                    <a:pt x="2148603" y="177498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00" lIns="182850" spcFirstLastPara="1" rIns="182850" wrap="square" tIns="91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18"/>
            <p:cNvSpPr/>
            <p:nvPr/>
          </p:nvSpPr>
          <p:spPr>
            <a:xfrm>
              <a:off x="11595195" y="1947441"/>
              <a:ext cx="564279" cy="310680"/>
            </a:xfrm>
            <a:custGeom>
              <a:rect b="b" l="l" r="r" t="t"/>
              <a:pathLst>
                <a:path extrusionOk="0" h="310680" w="564279">
                  <a:moveTo>
                    <a:pt x="11332" y="305390"/>
                  </a:moveTo>
                  <a:lnTo>
                    <a:pt x="0" y="310680"/>
                  </a:lnTo>
                  <a:lnTo>
                    <a:pt x="564279" y="310680"/>
                  </a:lnTo>
                  <a:lnTo>
                    <a:pt x="564279" y="0"/>
                  </a:lnTo>
                  <a:cubicBezTo>
                    <a:pt x="447610" y="101929"/>
                    <a:pt x="266229" y="186525"/>
                    <a:pt x="11332" y="30539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00" lIns="182850" spcFirstLastPara="1" rIns="182850" wrap="square" tIns="91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9" name="Google Shape;79;p18"/>
          <p:cNvSpPr txBox="1"/>
          <p:nvPr>
            <p:ph type="title"/>
          </p:nvPr>
        </p:nvSpPr>
        <p:spPr>
          <a:xfrm>
            <a:off x="2031250" y="2487275"/>
            <a:ext cx="8478600" cy="9738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2031582" y="3730515"/>
            <a:ext cx="8478600" cy="4069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background">
  <p:cSld name="BLANK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4" name="Google Shape;84;p19"/>
          <p:cNvSpPr/>
          <p:nvPr/>
        </p:nvSpPr>
        <p:spPr>
          <a:xfrm>
            <a:off x="3663925" y="496150"/>
            <a:ext cx="10960156" cy="10959726"/>
          </a:xfrm>
          <a:custGeom>
            <a:rect b="b" l="l" r="r" t="t"/>
            <a:pathLst>
              <a:path extrusionOk="0" h="1376850" w="1376904">
                <a:moveTo>
                  <a:pt x="942939" y="1234196"/>
                </a:moveTo>
                <a:cubicBezTo>
                  <a:pt x="1182091" y="1122691"/>
                  <a:pt x="1315111" y="1060655"/>
                  <a:pt x="1361424" y="933406"/>
                </a:cubicBezTo>
                <a:cubicBezTo>
                  <a:pt x="1407736" y="806157"/>
                  <a:pt x="1345722" y="673115"/>
                  <a:pt x="1234195" y="433964"/>
                </a:cubicBezTo>
                <a:cubicBezTo>
                  <a:pt x="1122669" y="194812"/>
                  <a:pt x="1060654" y="61792"/>
                  <a:pt x="933405" y="15479"/>
                </a:cubicBezTo>
                <a:cubicBezTo>
                  <a:pt x="806156" y="-30833"/>
                  <a:pt x="673115" y="31202"/>
                  <a:pt x="433963" y="142645"/>
                </a:cubicBezTo>
                <a:cubicBezTo>
                  <a:pt x="194811" y="254087"/>
                  <a:pt x="61791" y="316186"/>
                  <a:pt x="15478" y="443456"/>
                </a:cubicBezTo>
                <a:cubicBezTo>
                  <a:pt x="-30834" y="570726"/>
                  <a:pt x="31202" y="703746"/>
                  <a:pt x="142707" y="942877"/>
                </a:cubicBezTo>
                <a:cubicBezTo>
                  <a:pt x="254212" y="1182008"/>
                  <a:pt x="316248" y="1315049"/>
                  <a:pt x="443518" y="1361362"/>
                </a:cubicBezTo>
                <a:cubicBezTo>
                  <a:pt x="570788" y="1407674"/>
                  <a:pt x="703808" y="1345722"/>
                  <a:pt x="942939" y="1234196"/>
                </a:cubicBezTo>
                <a:close/>
              </a:path>
            </a:pathLst>
          </a:cu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623400" y="4301700"/>
            <a:ext cx="17041200" cy="16836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23400" y="2304950"/>
            <a:ext cx="7999800" cy="6832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9664800" y="2304950"/>
            <a:ext cx="7999800" cy="6832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23400" y="1111200"/>
            <a:ext cx="5616000" cy="15114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3400" y="2779200"/>
            <a:ext cx="5616000" cy="6358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980500" y="900300"/>
            <a:ext cx="12735600" cy="81816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9144000" y="-250"/>
            <a:ext cx="91440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531000" y="2466350"/>
            <a:ext cx="8090400" cy="29646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531000" y="5606150"/>
            <a:ext cx="8090400" cy="2470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9879000" y="1448150"/>
            <a:ext cx="7674000" cy="7390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3400" y="8461150"/>
            <a:ext cx="11997600" cy="1210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●"/>
              <a:defRPr sz="3600">
                <a:solidFill>
                  <a:schemeClr val="dk2"/>
                </a:solidFill>
              </a:defRPr>
            </a:lvl1pPr>
            <a:lvl2pPr indent="-4064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2pPr>
            <a:lvl3pPr indent="-4064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3pPr>
            <a:lvl4pPr indent="-4064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4pPr>
            <a:lvl5pPr indent="-4064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5pPr>
            <a:lvl6pPr indent="-4064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6pPr>
            <a:lvl7pPr indent="-4064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7pPr>
            <a:lvl8pPr indent="-4064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8pPr>
            <a:lvl9pPr indent="-4064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10.png"/><Relationship Id="rId6" Type="http://schemas.openxmlformats.org/officeDocument/2006/relationships/image" Target="../media/image9.png"/><Relationship Id="rId7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 rotWithShape="1">
          <a:blip r:embed="rId4">
            <a:alphaModFix/>
          </a:blip>
          <a:srcRect b="20064" l="14033" r="14696" t="17177"/>
          <a:stretch/>
        </p:blipFill>
        <p:spPr>
          <a:xfrm>
            <a:off x="4676292" y="7939601"/>
            <a:ext cx="958358" cy="84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0"/>
          <p:cNvPicPr preferRelativeResize="0"/>
          <p:nvPr/>
        </p:nvPicPr>
        <p:blipFill rotWithShape="1">
          <a:blip r:embed="rId5">
            <a:alphaModFix/>
          </a:blip>
          <a:srcRect b="20766" l="0" r="0" t="27497"/>
          <a:stretch/>
        </p:blipFill>
        <p:spPr>
          <a:xfrm>
            <a:off x="4561125" y="3095375"/>
            <a:ext cx="1188706" cy="61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20"/>
          <p:cNvPicPr preferRelativeResize="0"/>
          <p:nvPr/>
        </p:nvPicPr>
        <p:blipFill rotWithShape="1">
          <a:blip r:embed="rId6">
            <a:alphaModFix/>
          </a:blip>
          <a:srcRect b="10104" l="0" r="0" t="0"/>
          <a:stretch/>
        </p:blipFill>
        <p:spPr>
          <a:xfrm>
            <a:off x="4676300" y="624875"/>
            <a:ext cx="958350" cy="86153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0"/>
          <p:cNvSpPr/>
          <p:nvPr/>
        </p:nvSpPr>
        <p:spPr>
          <a:xfrm>
            <a:off x="6414300" y="8423450"/>
            <a:ext cx="4068900" cy="8439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" name="Google Shape;93;p20"/>
          <p:cNvSpPr/>
          <p:nvPr/>
        </p:nvSpPr>
        <p:spPr>
          <a:xfrm>
            <a:off x="6414300" y="3363825"/>
            <a:ext cx="4068900" cy="8439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" name="Google Shape;94;p20"/>
          <p:cNvSpPr/>
          <p:nvPr/>
        </p:nvSpPr>
        <p:spPr>
          <a:xfrm>
            <a:off x="6414300" y="1098050"/>
            <a:ext cx="4068900" cy="843900"/>
          </a:xfrm>
          <a:prstGeom prst="roundRect">
            <a:avLst>
              <a:gd fmla="val 16667" name="adj"/>
            </a:avLst>
          </a:prstGeom>
          <a:solidFill>
            <a:srgbClr val="F9CB9C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" name="Google Shape;95;p20"/>
          <p:cNvSpPr txBox="1"/>
          <p:nvPr>
            <p:ph type="title"/>
          </p:nvPr>
        </p:nvSpPr>
        <p:spPr>
          <a:xfrm>
            <a:off x="-11725" y="3015625"/>
            <a:ext cx="3633300" cy="17385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2400">
                <a:solidFill>
                  <a:srgbClr val="434343"/>
                </a:solidFill>
                <a:latin typeface="Paytone One"/>
                <a:ea typeface="Paytone One"/>
                <a:cs typeface="Paytone One"/>
                <a:sym typeface="Paytone One"/>
              </a:rPr>
              <a:t>Classificazione</a:t>
            </a:r>
            <a:endParaRPr sz="2400">
              <a:solidFill>
                <a:srgbClr val="434343"/>
              </a:solidFill>
              <a:latin typeface="Paytone One"/>
              <a:ea typeface="Paytone One"/>
              <a:cs typeface="Paytone One"/>
              <a:sym typeface="Paytone One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2400">
                <a:solidFill>
                  <a:srgbClr val="434343"/>
                </a:solidFill>
                <a:latin typeface="Paytone One"/>
                <a:ea typeface="Paytone One"/>
                <a:cs typeface="Paytone One"/>
                <a:sym typeface="Paytone One"/>
              </a:rPr>
              <a:t>delle rocce </a:t>
            </a:r>
            <a:br>
              <a:rPr lang="en" sz="2400">
                <a:solidFill>
                  <a:srgbClr val="434343"/>
                </a:solidFill>
                <a:latin typeface="Paytone One"/>
                <a:ea typeface="Paytone One"/>
                <a:cs typeface="Paytone One"/>
                <a:sym typeface="Paytone One"/>
              </a:rPr>
            </a:br>
            <a:r>
              <a:rPr lang="en" sz="2400">
                <a:solidFill>
                  <a:srgbClr val="434343"/>
                </a:solidFill>
                <a:latin typeface="Paytone One"/>
                <a:ea typeface="Paytone One"/>
                <a:cs typeface="Paytone One"/>
                <a:sym typeface="Paytone One"/>
              </a:rPr>
              <a:t>in base all’origine</a:t>
            </a:r>
            <a:endParaRPr sz="2400">
              <a:solidFill>
                <a:srgbClr val="434343"/>
              </a:solidFill>
              <a:latin typeface="Paytone One"/>
              <a:ea typeface="Paytone One"/>
              <a:cs typeface="Paytone One"/>
              <a:sym typeface="Paytone One"/>
            </a:endParaRPr>
          </a:p>
        </p:txBody>
      </p:sp>
      <p:cxnSp>
        <p:nvCxnSpPr>
          <p:cNvPr id="96" name="Google Shape;96;p20"/>
          <p:cNvCxnSpPr>
            <a:stCxn id="97" idx="6"/>
            <a:endCxn id="98" idx="2"/>
          </p:cNvCxnSpPr>
          <p:nvPr/>
        </p:nvCxnSpPr>
        <p:spPr>
          <a:xfrm>
            <a:off x="4078300" y="3773000"/>
            <a:ext cx="1709400" cy="5072400"/>
          </a:xfrm>
          <a:prstGeom prst="bentConnector3">
            <a:avLst>
              <a:gd fmla="val 26482" name="adj1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9" name="Google Shape;99;p20"/>
          <p:cNvCxnSpPr>
            <a:stCxn id="97" idx="6"/>
            <a:endCxn id="100" idx="2"/>
          </p:cNvCxnSpPr>
          <p:nvPr/>
        </p:nvCxnSpPr>
        <p:spPr>
          <a:xfrm flipH="1" rot="10800000">
            <a:off x="4078300" y="1520000"/>
            <a:ext cx="1709400" cy="2253000"/>
          </a:xfrm>
          <a:prstGeom prst="bentConnector3">
            <a:avLst>
              <a:gd fmla="val 26482" name="adj1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0" name="Google Shape;100;p20"/>
          <p:cNvSpPr/>
          <p:nvPr/>
        </p:nvSpPr>
        <p:spPr>
          <a:xfrm>
            <a:off x="5787550" y="1346000"/>
            <a:ext cx="348000" cy="34800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highlight>
                <a:srgbClr val="FF9900"/>
              </a:highlight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7" name="Google Shape;97;p20"/>
          <p:cNvSpPr/>
          <p:nvPr/>
        </p:nvSpPr>
        <p:spPr>
          <a:xfrm>
            <a:off x="3730300" y="3599000"/>
            <a:ext cx="348000" cy="348000"/>
          </a:xfrm>
          <a:prstGeom prst="ellipse">
            <a:avLst/>
          </a:prstGeom>
          <a:solidFill>
            <a:srgbClr val="434343"/>
          </a:solidFill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Karla Regular"/>
              <a:ea typeface="Karla Regular"/>
              <a:cs typeface="Karla Regular"/>
              <a:sym typeface="Karla Regular"/>
            </a:endParaRPr>
          </a:p>
        </p:txBody>
      </p:sp>
      <p:sp>
        <p:nvSpPr>
          <p:cNvPr id="98" name="Google Shape;98;p20"/>
          <p:cNvSpPr/>
          <p:nvPr/>
        </p:nvSpPr>
        <p:spPr>
          <a:xfrm>
            <a:off x="5787550" y="8671400"/>
            <a:ext cx="348000" cy="348000"/>
          </a:xfrm>
          <a:prstGeom prst="ellipse">
            <a:avLst/>
          </a:prstGeom>
          <a:solidFill>
            <a:srgbClr val="741B47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01" name="Google Shape;101;p20"/>
          <p:cNvCxnSpPr>
            <a:stCxn id="97" idx="6"/>
            <a:endCxn id="102" idx="2"/>
          </p:cNvCxnSpPr>
          <p:nvPr/>
        </p:nvCxnSpPr>
        <p:spPr>
          <a:xfrm>
            <a:off x="4078300" y="3773000"/>
            <a:ext cx="1709400" cy="6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2" name="Google Shape;102;p20"/>
          <p:cNvSpPr/>
          <p:nvPr/>
        </p:nvSpPr>
        <p:spPr>
          <a:xfrm>
            <a:off x="5787700" y="3599000"/>
            <a:ext cx="348000" cy="348000"/>
          </a:xfrm>
          <a:prstGeom prst="ellipse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highlight>
                <a:srgbClr val="FF9900"/>
              </a:highlight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03" name="Google Shape;103;p20"/>
          <p:cNvCxnSpPr>
            <a:stCxn id="102" idx="4"/>
            <a:endCxn id="104" idx="1"/>
          </p:cNvCxnSpPr>
          <p:nvPr/>
        </p:nvCxnSpPr>
        <p:spPr>
          <a:xfrm flipH="1" rot="-5400000">
            <a:off x="6060550" y="3848150"/>
            <a:ext cx="1092000" cy="1289700"/>
          </a:xfrm>
          <a:prstGeom prst="bentConnector2">
            <a:avLst/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4" name="Google Shape;104;p20"/>
          <p:cNvSpPr/>
          <p:nvPr/>
        </p:nvSpPr>
        <p:spPr>
          <a:xfrm>
            <a:off x="7251425" y="4767050"/>
            <a:ext cx="3689100" cy="54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05" name="Google Shape;105;p20"/>
          <p:cNvCxnSpPr>
            <a:stCxn id="100" idx="6"/>
            <a:endCxn id="94" idx="1"/>
          </p:cNvCxnSpPr>
          <p:nvPr/>
        </p:nvCxnSpPr>
        <p:spPr>
          <a:xfrm>
            <a:off x="6135550" y="1520000"/>
            <a:ext cx="278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20"/>
          <p:cNvCxnSpPr>
            <a:stCxn id="102" idx="6"/>
            <a:endCxn id="93" idx="1"/>
          </p:cNvCxnSpPr>
          <p:nvPr/>
        </p:nvCxnSpPr>
        <p:spPr>
          <a:xfrm>
            <a:off x="6135700" y="3773000"/>
            <a:ext cx="278700" cy="12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20"/>
          <p:cNvCxnSpPr>
            <a:stCxn id="98" idx="6"/>
            <a:endCxn id="92" idx="1"/>
          </p:cNvCxnSpPr>
          <p:nvPr/>
        </p:nvCxnSpPr>
        <p:spPr>
          <a:xfrm>
            <a:off x="6135550" y="8845400"/>
            <a:ext cx="278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20"/>
          <p:cNvCxnSpPr>
            <a:stCxn id="102" idx="4"/>
            <a:endCxn id="109" idx="1"/>
          </p:cNvCxnSpPr>
          <p:nvPr/>
        </p:nvCxnSpPr>
        <p:spPr>
          <a:xfrm flipH="1" rot="-5400000">
            <a:off x="5682400" y="4226300"/>
            <a:ext cx="1848300" cy="1289700"/>
          </a:xfrm>
          <a:prstGeom prst="bentConnector2">
            <a:avLst/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9" name="Google Shape;109;p20"/>
          <p:cNvSpPr/>
          <p:nvPr/>
        </p:nvSpPr>
        <p:spPr>
          <a:xfrm>
            <a:off x="7251400" y="5523425"/>
            <a:ext cx="3689100" cy="54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10" name="Google Shape;110;p20"/>
          <p:cNvCxnSpPr>
            <a:stCxn id="102" idx="4"/>
            <a:endCxn id="111" idx="1"/>
          </p:cNvCxnSpPr>
          <p:nvPr/>
        </p:nvCxnSpPr>
        <p:spPr>
          <a:xfrm flipH="1" rot="-5400000">
            <a:off x="5288500" y="4620200"/>
            <a:ext cx="2636100" cy="1289700"/>
          </a:xfrm>
          <a:prstGeom prst="bentConnector2">
            <a:avLst/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1" name="Google Shape;111;p20"/>
          <p:cNvSpPr/>
          <p:nvPr/>
        </p:nvSpPr>
        <p:spPr>
          <a:xfrm>
            <a:off x="7251400" y="6311170"/>
            <a:ext cx="3689100" cy="54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12" name="Google Shape;112;p20"/>
          <p:cNvCxnSpPr>
            <a:stCxn id="94" idx="3"/>
            <a:endCxn id="113" idx="1"/>
          </p:cNvCxnSpPr>
          <p:nvPr/>
        </p:nvCxnSpPr>
        <p:spPr>
          <a:xfrm flipH="1" rot="10800000">
            <a:off x="10483200" y="790700"/>
            <a:ext cx="888300" cy="7293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20"/>
          <p:cNvSpPr/>
          <p:nvPr/>
        </p:nvSpPr>
        <p:spPr>
          <a:xfrm>
            <a:off x="11371500" y="483050"/>
            <a:ext cx="19050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Come si sono </a:t>
            </a:r>
            <a:br>
              <a:rPr b="1" lang="en" sz="1800">
                <a:latin typeface="Questrial"/>
                <a:ea typeface="Questrial"/>
                <a:cs typeface="Questrial"/>
                <a:sym typeface="Questrial"/>
              </a:rPr>
            </a:b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formate?</a:t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" name="Google Shape;114;p20"/>
          <p:cNvSpPr/>
          <p:nvPr/>
        </p:nvSpPr>
        <p:spPr>
          <a:xfrm>
            <a:off x="13926000" y="283850"/>
            <a:ext cx="4068900" cy="101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15" name="Google Shape;115;p20"/>
          <p:cNvCxnSpPr>
            <a:stCxn id="113" idx="3"/>
            <a:endCxn id="114" idx="1"/>
          </p:cNvCxnSpPr>
          <p:nvPr/>
        </p:nvCxnSpPr>
        <p:spPr>
          <a:xfrm>
            <a:off x="13276500" y="790550"/>
            <a:ext cx="6495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" name="Google Shape;116;p20"/>
          <p:cNvCxnSpPr>
            <a:stCxn id="93" idx="3"/>
            <a:endCxn id="117" idx="1"/>
          </p:cNvCxnSpPr>
          <p:nvPr/>
        </p:nvCxnSpPr>
        <p:spPr>
          <a:xfrm>
            <a:off x="10483200" y="3785775"/>
            <a:ext cx="431100" cy="6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20"/>
          <p:cNvSpPr/>
          <p:nvPr/>
        </p:nvSpPr>
        <p:spPr>
          <a:xfrm>
            <a:off x="10914300" y="3478275"/>
            <a:ext cx="17907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Come si sono </a:t>
            </a:r>
            <a:br>
              <a:rPr b="1" lang="en" sz="1800">
                <a:latin typeface="Questrial"/>
                <a:ea typeface="Questrial"/>
                <a:cs typeface="Questrial"/>
                <a:sym typeface="Questrial"/>
              </a:rPr>
            </a:b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formate?</a:t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8" name="Google Shape;118;p20"/>
          <p:cNvSpPr/>
          <p:nvPr/>
        </p:nvSpPr>
        <p:spPr>
          <a:xfrm>
            <a:off x="13136100" y="3279075"/>
            <a:ext cx="4858800" cy="10134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19" name="Google Shape;119;p20"/>
          <p:cNvCxnSpPr>
            <a:stCxn id="117" idx="3"/>
            <a:endCxn id="118" idx="1"/>
          </p:cNvCxnSpPr>
          <p:nvPr/>
        </p:nvCxnSpPr>
        <p:spPr>
          <a:xfrm>
            <a:off x="12705000" y="3785775"/>
            <a:ext cx="4311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0" name="Google Shape;120;p20"/>
          <p:cNvSpPr/>
          <p:nvPr/>
        </p:nvSpPr>
        <p:spPr>
          <a:xfrm>
            <a:off x="11428350" y="4731350"/>
            <a:ext cx="11886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1" name="Google Shape;121;p20"/>
          <p:cNvSpPr/>
          <p:nvPr/>
        </p:nvSpPr>
        <p:spPr>
          <a:xfrm>
            <a:off x="13135975" y="4731350"/>
            <a:ext cx="4858800" cy="6150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22" name="Google Shape;122;p20"/>
          <p:cNvCxnSpPr>
            <a:stCxn id="120" idx="3"/>
            <a:endCxn id="121" idx="1"/>
          </p:cNvCxnSpPr>
          <p:nvPr/>
        </p:nvCxnSpPr>
        <p:spPr>
          <a:xfrm>
            <a:off x="12616950" y="5038850"/>
            <a:ext cx="519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3" name="Google Shape;123;p20"/>
          <p:cNvSpPr/>
          <p:nvPr/>
        </p:nvSpPr>
        <p:spPr>
          <a:xfrm>
            <a:off x="11428350" y="5487713"/>
            <a:ext cx="11886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" name="Google Shape;124;p20"/>
          <p:cNvSpPr/>
          <p:nvPr/>
        </p:nvSpPr>
        <p:spPr>
          <a:xfrm>
            <a:off x="13135975" y="5487713"/>
            <a:ext cx="4858800" cy="6150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25" name="Google Shape;125;p20"/>
          <p:cNvCxnSpPr>
            <a:stCxn id="123" idx="3"/>
            <a:endCxn id="124" idx="1"/>
          </p:cNvCxnSpPr>
          <p:nvPr/>
        </p:nvCxnSpPr>
        <p:spPr>
          <a:xfrm>
            <a:off x="12616950" y="5795213"/>
            <a:ext cx="519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6" name="Google Shape;126;p20"/>
          <p:cNvSpPr/>
          <p:nvPr/>
        </p:nvSpPr>
        <p:spPr>
          <a:xfrm>
            <a:off x="11428125" y="6279788"/>
            <a:ext cx="11886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13135750" y="6279788"/>
            <a:ext cx="4858800" cy="6150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28" name="Google Shape;128;p20"/>
          <p:cNvCxnSpPr>
            <a:stCxn id="126" idx="3"/>
            <a:endCxn id="127" idx="1"/>
          </p:cNvCxnSpPr>
          <p:nvPr/>
        </p:nvCxnSpPr>
        <p:spPr>
          <a:xfrm>
            <a:off x="12616725" y="6587288"/>
            <a:ext cx="519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20"/>
          <p:cNvCxnSpPr>
            <a:stCxn id="104" idx="3"/>
            <a:endCxn id="120" idx="1"/>
          </p:cNvCxnSpPr>
          <p:nvPr/>
        </p:nvCxnSpPr>
        <p:spPr>
          <a:xfrm>
            <a:off x="10940525" y="5038850"/>
            <a:ext cx="4878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20"/>
          <p:cNvCxnSpPr>
            <a:stCxn id="109" idx="3"/>
            <a:endCxn id="123" idx="1"/>
          </p:cNvCxnSpPr>
          <p:nvPr/>
        </p:nvCxnSpPr>
        <p:spPr>
          <a:xfrm>
            <a:off x="10940500" y="5795225"/>
            <a:ext cx="4878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20"/>
          <p:cNvCxnSpPr>
            <a:stCxn id="111" idx="3"/>
            <a:endCxn id="126" idx="1"/>
          </p:cNvCxnSpPr>
          <p:nvPr/>
        </p:nvCxnSpPr>
        <p:spPr>
          <a:xfrm>
            <a:off x="10940500" y="6582970"/>
            <a:ext cx="487500" cy="42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20"/>
          <p:cNvCxnSpPr>
            <a:stCxn id="94" idx="3"/>
            <a:endCxn id="133" idx="1"/>
          </p:cNvCxnSpPr>
          <p:nvPr/>
        </p:nvCxnSpPr>
        <p:spPr>
          <a:xfrm>
            <a:off x="10483200" y="1520000"/>
            <a:ext cx="888300" cy="784500"/>
          </a:xfrm>
          <a:prstGeom prst="bentConnector3">
            <a:avLst>
              <a:gd fmla="val 50007" name="adj1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3" name="Google Shape;133;p20"/>
          <p:cNvSpPr/>
          <p:nvPr/>
        </p:nvSpPr>
        <p:spPr>
          <a:xfrm>
            <a:off x="11371625" y="1997000"/>
            <a:ext cx="11886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4" name="Google Shape;134;p20"/>
          <p:cNvSpPr/>
          <p:nvPr/>
        </p:nvSpPr>
        <p:spPr>
          <a:xfrm>
            <a:off x="13926125" y="1797800"/>
            <a:ext cx="4068900" cy="101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35" name="Google Shape;135;p20"/>
          <p:cNvCxnSpPr>
            <a:stCxn id="133" idx="3"/>
            <a:endCxn id="134" idx="1"/>
          </p:cNvCxnSpPr>
          <p:nvPr/>
        </p:nvCxnSpPr>
        <p:spPr>
          <a:xfrm>
            <a:off x="12560225" y="2304500"/>
            <a:ext cx="13659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20"/>
          <p:cNvCxnSpPr>
            <a:endCxn id="137" idx="1"/>
          </p:cNvCxnSpPr>
          <p:nvPr/>
        </p:nvCxnSpPr>
        <p:spPr>
          <a:xfrm flipH="1" rot="10800000">
            <a:off x="10483250" y="8088425"/>
            <a:ext cx="888300" cy="7293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7" name="Google Shape;137;p20"/>
          <p:cNvSpPr/>
          <p:nvPr/>
        </p:nvSpPr>
        <p:spPr>
          <a:xfrm>
            <a:off x="11371550" y="7780925"/>
            <a:ext cx="19050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Come si sono </a:t>
            </a:r>
            <a:br>
              <a:rPr b="1" lang="en" sz="1800">
                <a:latin typeface="Questrial"/>
                <a:ea typeface="Questrial"/>
                <a:cs typeface="Questrial"/>
                <a:sym typeface="Questrial"/>
              </a:rPr>
            </a:b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formate?</a:t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" name="Google Shape;138;p20"/>
          <p:cNvSpPr/>
          <p:nvPr/>
        </p:nvSpPr>
        <p:spPr>
          <a:xfrm>
            <a:off x="13926050" y="7581725"/>
            <a:ext cx="4068900" cy="101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39" name="Google Shape;139;p20"/>
          <p:cNvCxnSpPr>
            <a:stCxn id="137" idx="3"/>
            <a:endCxn id="138" idx="1"/>
          </p:cNvCxnSpPr>
          <p:nvPr/>
        </p:nvCxnSpPr>
        <p:spPr>
          <a:xfrm>
            <a:off x="13276550" y="8088425"/>
            <a:ext cx="6495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20"/>
          <p:cNvCxnSpPr>
            <a:endCxn id="141" idx="1"/>
          </p:cNvCxnSpPr>
          <p:nvPr/>
        </p:nvCxnSpPr>
        <p:spPr>
          <a:xfrm>
            <a:off x="10483375" y="8817875"/>
            <a:ext cx="888300" cy="7845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" name="Google Shape;141;p20"/>
          <p:cNvSpPr/>
          <p:nvPr/>
        </p:nvSpPr>
        <p:spPr>
          <a:xfrm>
            <a:off x="11371675" y="9294875"/>
            <a:ext cx="11886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" name="Google Shape;142;p20"/>
          <p:cNvSpPr/>
          <p:nvPr/>
        </p:nvSpPr>
        <p:spPr>
          <a:xfrm>
            <a:off x="13926175" y="9095675"/>
            <a:ext cx="4068900" cy="101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43" name="Google Shape;143;p20"/>
          <p:cNvCxnSpPr>
            <a:stCxn id="141" idx="3"/>
            <a:endCxn id="142" idx="1"/>
          </p:cNvCxnSpPr>
          <p:nvPr/>
        </p:nvCxnSpPr>
        <p:spPr>
          <a:xfrm>
            <a:off x="12560275" y="9602375"/>
            <a:ext cx="13659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44" name="Google Shape;144;p20"/>
          <p:cNvPicPr preferRelativeResize="0"/>
          <p:nvPr/>
        </p:nvPicPr>
        <p:blipFill rotWithShape="1">
          <a:blip r:embed="rId7">
            <a:alphaModFix/>
          </a:blip>
          <a:srcRect b="28712" l="62004" r="0" t="10940"/>
          <a:stretch/>
        </p:blipFill>
        <p:spPr>
          <a:xfrm>
            <a:off x="6245700" y="5956389"/>
            <a:ext cx="547725" cy="615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0"/>
          <p:cNvPicPr preferRelativeResize="0"/>
          <p:nvPr/>
        </p:nvPicPr>
        <p:blipFill rotWithShape="1">
          <a:blip r:embed="rId7">
            <a:alphaModFix/>
          </a:blip>
          <a:srcRect b="62389" l="0" r="37683" t="0"/>
          <a:stretch/>
        </p:blipFill>
        <p:spPr>
          <a:xfrm>
            <a:off x="6059350" y="4629784"/>
            <a:ext cx="958350" cy="408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0"/>
          <p:cNvPicPr preferRelativeResize="0"/>
          <p:nvPr/>
        </p:nvPicPr>
        <p:blipFill rotWithShape="1">
          <a:blip r:embed="rId7">
            <a:alphaModFix/>
          </a:blip>
          <a:srcRect b="0" l="0" r="30468" t="39653"/>
          <a:stretch/>
        </p:blipFill>
        <p:spPr>
          <a:xfrm>
            <a:off x="6113561" y="5149225"/>
            <a:ext cx="1002315" cy="615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