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d76106ce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d76106ce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d76106ce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d76106ce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d76106ce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d76106ce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76106c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d76106c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d76106ce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d76106c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d76106ce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d76106ce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d76106ce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d76106ce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d76106ce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d76106ce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d76106ce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d76106ce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76106ce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76106ce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d76106ce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d76106ce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