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6" r:id="rId3"/>
  </p:sldMasterIdLst>
  <p:notesMasterIdLst>
    <p:notesMasterId r:id="rId4"/>
  </p:notesMasterIdLst>
  <p:sldIdLst>
    <p:sldId id="256" r:id="rId5"/>
  </p:sldIdLst>
  <p:sldSz cy="10287000" cx="18288000"/>
  <p:notesSz cx="6858000" cy="9144000"/>
  <p:embeddedFontLst>
    <p:embeddedFont>
      <p:font typeface="Paytone One"/>
      <p:regular r:id="rId6"/>
    </p:embeddedFont>
    <p:embeddedFont>
      <p:font typeface="Karla Regular"/>
      <p:regular r:id="rId7"/>
      <p:bold r:id="rId8"/>
      <p:italic r:id="rId9"/>
      <p:boldItalic r:id="rId10"/>
    </p:embeddedFont>
    <p:embeddedFont>
      <p:font typeface="Questrial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estrial-regular.fntdata"/><Relationship Id="rId10" Type="http://schemas.openxmlformats.org/officeDocument/2006/relationships/font" Target="fonts/KarlaRegular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KarlaRegular-italic.fntdata"/><Relationship Id="rId5" Type="http://schemas.openxmlformats.org/officeDocument/2006/relationships/slide" Target="slides/slide1.xml"/><Relationship Id="rId6" Type="http://schemas.openxmlformats.org/officeDocument/2006/relationships/font" Target="fonts/PaytoneOne-regular.fntdata"/><Relationship Id="rId7" Type="http://schemas.openxmlformats.org/officeDocument/2006/relationships/font" Target="fonts/KarlaRegular-regular.fntdata"/><Relationship Id="rId8" Type="http://schemas.openxmlformats.org/officeDocument/2006/relationships/font" Target="fonts/KarlaRegula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c65ff8fb4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c65ff8f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23417" y="1489150"/>
            <a:ext cx="17041200" cy="41052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23400" y="5668250"/>
            <a:ext cx="17041200" cy="1585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23400" y="2212250"/>
            <a:ext cx="17041200" cy="39270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0"/>
              <a:buNone/>
              <a:defRPr sz="2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3400" y="6304450"/>
            <a:ext cx="17041200" cy="26016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-28" y="-8"/>
            <a:ext cx="18325909" cy="10297032"/>
          </a:xfrm>
          <a:custGeom>
            <a:rect b="b" l="l" r="r" t="t"/>
            <a:pathLst>
              <a:path extrusionOk="0" h="2258121" w="4014438">
                <a:moveTo>
                  <a:pt x="3432199" y="0"/>
                </a:moveTo>
                <a:cubicBezTo>
                  <a:pt x="3485662" y="101239"/>
                  <a:pt x="3541529" y="221045"/>
                  <a:pt x="3606618" y="360589"/>
                </a:cubicBezTo>
                <a:cubicBezTo>
                  <a:pt x="3810894" y="798685"/>
                  <a:pt x="3924532" y="1042395"/>
                  <a:pt x="3839685" y="1275525"/>
                </a:cubicBezTo>
                <a:cubicBezTo>
                  <a:pt x="3754838" y="1508656"/>
                  <a:pt x="3511128" y="1622293"/>
                  <a:pt x="3073032" y="1826591"/>
                </a:cubicBezTo>
                <a:cubicBezTo>
                  <a:pt x="2634936" y="2030888"/>
                  <a:pt x="2391226" y="2144401"/>
                  <a:pt x="2158096" y="2059658"/>
                </a:cubicBezTo>
                <a:cubicBezTo>
                  <a:pt x="1924966" y="1974916"/>
                  <a:pt x="1811306" y="1731101"/>
                  <a:pt x="1607030" y="1293005"/>
                </a:cubicBezTo>
                <a:cubicBezTo>
                  <a:pt x="1402754" y="854908"/>
                  <a:pt x="1289095" y="611199"/>
                  <a:pt x="1373942" y="378068"/>
                </a:cubicBezTo>
                <a:cubicBezTo>
                  <a:pt x="1432005" y="218536"/>
                  <a:pt x="1564481" y="114955"/>
                  <a:pt x="1782682" y="0"/>
                </a:cubicBezTo>
                <a:lnTo>
                  <a:pt x="0" y="0"/>
                </a:ln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3"/>
          <p:cNvSpPr/>
          <p:nvPr/>
        </p:nvSpPr>
        <p:spPr>
          <a:xfrm rot="-1181051">
            <a:off x="7225654" y="-1322887"/>
            <a:ext cx="10485115" cy="10484704"/>
          </a:xfrm>
          <a:custGeom>
            <a:rect b="b" l="l" r="r" t="t"/>
            <a:pathLst>
              <a:path extrusionOk="0" h="1376850" w="1376904">
                <a:moveTo>
                  <a:pt x="942939" y="1234196"/>
                </a:moveTo>
                <a:cubicBezTo>
                  <a:pt x="1182091" y="1122691"/>
                  <a:pt x="1315111" y="1060655"/>
                  <a:pt x="1361424" y="933406"/>
                </a:cubicBezTo>
                <a:cubicBezTo>
                  <a:pt x="1407736" y="806157"/>
                  <a:pt x="1345722" y="673115"/>
                  <a:pt x="1234195" y="433964"/>
                </a:cubicBezTo>
                <a:cubicBezTo>
                  <a:pt x="1122669" y="194812"/>
                  <a:pt x="1060654" y="61792"/>
                  <a:pt x="933405" y="15479"/>
                </a:cubicBezTo>
                <a:cubicBezTo>
                  <a:pt x="806156" y="-30833"/>
                  <a:pt x="673115" y="31202"/>
                  <a:pt x="433963" y="142645"/>
                </a:cubicBezTo>
                <a:cubicBezTo>
                  <a:pt x="194811" y="254087"/>
                  <a:pt x="61791" y="316186"/>
                  <a:pt x="15478" y="443456"/>
                </a:cubicBezTo>
                <a:cubicBezTo>
                  <a:pt x="-30834" y="570726"/>
                  <a:pt x="31202" y="703746"/>
                  <a:pt x="142707" y="942877"/>
                </a:cubicBezTo>
                <a:cubicBezTo>
                  <a:pt x="254212" y="1182008"/>
                  <a:pt x="316248" y="1315049"/>
                  <a:pt x="443518" y="1361362"/>
                </a:cubicBezTo>
                <a:cubicBezTo>
                  <a:pt x="570788" y="1407674"/>
                  <a:pt x="703808" y="1345722"/>
                  <a:pt x="942939" y="1234196"/>
                </a:cubicBezTo>
                <a:close/>
              </a:path>
            </a:pathLst>
          </a:cu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3"/>
          <p:cNvSpPr txBox="1"/>
          <p:nvPr>
            <p:ph type="ctrTitle"/>
          </p:nvPr>
        </p:nvSpPr>
        <p:spPr>
          <a:xfrm>
            <a:off x="1828800" y="5567350"/>
            <a:ext cx="10793400" cy="28830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Small hole">
  <p:cSld name="BLANK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50"/>
            <a:ext cx="18285765" cy="10285741"/>
          </a:xfrm>
          <a:custGeom>
            <a:rect b="b" l="l" r="r" t="t"/>
            <a:pathLst>
              <a:path extrusionOk="0" h="2258121" w="4014438">
                <a:moveTo>
                  <a:pt x="3043092" y="0"/>
                </a:moveTo>
                <a:cubicBezTo>
                  <a:pt x="3095509" y="23543"/>
                  <a:pt x="3152046" y="49909"/>
                  <a:pt x="3213600" y="78595"/>
                </a:cubicBezTo>
                <a:cubicBezTo>
                  <a:pt x="3550416" y="235660"/>
                  <a:pt x="3737756" y="323016"/>
                  <a:pt x="3802991" y="502244"/>
                </a:cubicBezTo>
                <a:cubicBezTo>
                  <a:pt x="3868225" y="681472"/>
                  <a:pt x="3780870" y="868833"/>
                  <a:pt x="3623805" y="1205649"/>
                </a:cubicBezTo>
                <a:cubicBezTo>
                  <a:pt x="3466740" y="1542465"/>
                  <a:pt x="3379384" y="1729805"/>
                  <a:pt x="3200156" y="1795040"/>
                </a:cubicBezTo>
                <a:cubicBezTo>
                  <a:pt x="3020928" y="1860274"/>
                  <a:pt x="2833567" y="1772918"/>
                  <a:pt x="2496772" y="1615853"/>
                </a:cubicBezTo>
                <a:cubicBezTo>
                  <a:pt x="2159977" y="1458789"/>
                  <a:pt x="1972595" y="1371433"/>
                  <a:pt x="1907361" y="1192205"/>
                </a:cubicBezTo>
                <a:cubicBezTo>
                  <a:pt x="1842126" y="1012977"/>
                  <a:pt x="1929503" y="825615"/>
                  <a:pt x="2086546" y="488821"/>
                </a:cubicBezTo>
                <a:cubicBezTo>
                  <a:pt x="2193515" y="259412"/>
                  <a:pt x="2268158" y="99378"/>
                  <a:pt x="2361515" y="0"/>
                </a:cubicBezTo>
                <a:lnTo>
                  <a:pt x="0" y="0"/>
                </a:lnTo>
                <a:lnTo>
                  <a:pt x="0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170" y="2865"/>
            <a:ext cx="18288174" cy="10287096"/>
            <a:chOff x="32524" y="4599878"/>
            <a:chExt cx="4014438" cy="2258121"/>
          </a:xfrm>
        </p:grpSpPr>
        <p:sp>
          <p:nvSpPr>
            <p:cNvPr id="59" name="Google Shape;59;p15"/>
            <p:cNvSpPr/>
            <p:nvPr/>
          </p:nvSpPr>
          <p:spPr>
            <a:xfrm>
              <a:off x="32524" y="6104602"/>
              <a:ext cx="384717" cy="753397"/>
            </a:xfrm>
            <a:custGeom>
              <a:rect b="b" l="l" r="r" t="t"/>
              <a:pathLst>
                <a:path extrusionOk="0" h="753397" w="384717">
                  <a:moveTo>
                    <a:pt x="98270" y="213079"/>
                  </a:moveTo>
                  <a:cubicBezTo>
                    <a:pt x="62307" y="136115"/>
                    <a:pt x="29376" y="65507"/>
                    <a:pt x="0" y="0"/>
                  </a:cubicBezTo>
                  <a:lnTo>
                    <a:pt x="0" y="753397"/>
                  </a:lnTo>
                  <a:lnTo>
                    <a:pt x="384717" y="753397"/>
                  </a:lnTo>
                  <a:cubicBezTo>
                    <a:pt x="292469" y="629640"/>
                    <a:pt x="209462" y="451666"/>
                    <a:pt x="98270" y="21307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32524" y="4599878"/>
              <a:ext cx="4014438" cy="2258121"/>
            </a:xfrm>
            <a:custGeom>
              <a:rect b="b" l="l" r="r" t="t"/>
              <a:pathLst>
                <a:path extrusionOk="0" h="2258121" w="4014438">
                  <a:moveTo>
                    <a:pt x="0" y="0"/>
                  </a:moveTo>
                  <a:lnTo>
                    <a:pt x="0" y="663951"/>
                  </a:lnTo>
                  <a:cubicBezTo>
                    <a:pt x="122942" y="548013"/>
                    <a:pt x="321322" y="455472"/>
                    <a:pt x="605950" y="322744"/>
                  </a:cubicBezTo>
                  <a:cubicBezTo>
                    <a:pt x="1022867" y="128295"/>
                    <a:pt x="1254763" y="20197"/>
                    <a:pt x="1476624" y="100946"/>
                  </a:cubicBezTo>
                  <a:cubicBezTo>
                    <a:pt x="1698484" y="181695"/>
                    <a:pt x="1806602" y="413613"/>
                    <a:pt x="2000947" y="830508"/>
                  </a:cubicBezTo>
                  <a:cubicBezTo>
                    <a:pt x="2195292" y="1247404"/>
                    <a:pt x="2303493" y="1479321"/>
                    <a:pt x="2222745" y="1701161"/>
                  </a:cubicBezTo>
                  <a:cubicBezTo>
                    <a:pt x="2141996" y="1923000"/>
                    <a:pt x="1910099" y="2031160"/>
                    <a:pt x="1493204" y="2225567"/>
                  </a:cubicBezTo>
                  <a:lnTo>
                    <a:pt x="1423370" y="2258122"/>
                  </a:lnTo>
                  <a:lnTo>
                    <a:pt x="4014439" y="2258122"/>
                  </a:lnTo>
                  <a:lnTo>
                    <a:pt x="40144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" name="Google Shape;61;p15"/>
          <p:cNvSpPr txBox="1"/>
          <p:nvPr>
            <p:ph type="ctrTitle"/>
          </p:nvPr>
        </p:nvSpPr>
        <p:spPr>
          <a:xfrm>
            <a:off x="6845950" y="5436950"/>
            <a:ext cx="10070400" cy="23196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6845950" y="7766350"/>
            <a:ext cx="10070400" cy="6840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-49065" y="-22"/>
            <a:ext cx="18386126" cy="10297032"/>
          </a:xfrm>
          <a:custGeom>
            <a:rect b="b" l="l" r="r" t="t"/>
            <a:pathLst>
              <a:path extrusionOk="0" h="2258121" w="4014438">
                <a:moveTo>
                  <a:pt x="0" y="0"/>
                </a:moveTo>
                <a:lnTo>
                  <a:pt x="0" y="2258122"/>
                </a:lnTo>
                <a:lnTo>
                  <a:pt x="1342328" y="2258122"/>
                </a:lnTo>
                <a:cubicBezTo>
                  <a:pt x="1250100" y="2134365"/>
                  <a:pt x="1167094" y="1956391"/>
                  <a:pt x="1055881" y="1717804"/>
                </a:cubicBezTo>
                <a:cubicBezTo>
                  <a:pt x="861432" y="1300908"/>
                  <a:pt x="753335" y="1068991"/>
                  <a:pt x="834083" y="847151"/>
                </a:cubicBezTo>
                <a:cubicBezTo>
                  <a:pt x="914832" y="625312"/>
                  <a:pt x="1146729" y="517152"/>
                  <a:pt x="1563624" y="322744"/>
                </a:cubicBezTo>
                <a:cubicBezTo>
                  <a:pt x="1980519" y="128337"/>
                  <a:pt x="2212437" y="20198"/>
                  <a:pt x="2434297" y="100946"/>
                </a:cubicBezTo>
                <a:cubicBezTo>
                  <a:pt x="2656158" y="181695"/>
                  <a:pt x="2764276" y="413613"/>
                  <a:pt x="2958684" y="830508"/>
                </a:cubicBezTo>
                <a:cubicBezTo>
                  <a:pt x="3153091" y="1247403"/>
                  <a:pt x="3261230" y="1479321"/>
                  <a:pt x="3180481" y="1701160"/>
                </a:cubicBezTo>
                <a:cubicBezTo>
                  <a:pt x="3099732" y="1923000"/>
                  <a:pt x="2867836" y="2031160"/>
                  <a:pt x="2450940" y="2225567"/>
                </a:cubicBezTo>
                <a:lnTo>
                  <a:pt x="2380981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6"/>
          <p:cNvSpPr txBox="1"/>
          <p:nvPr>
            <p:ph idx="1" type="body"/>
          </p:nvPr>
        </p:nvSpPr>
        <p:spPr>
          <a:xfrm>
            <a:off x="2153400" y="4323600"/>
            <a:ext cx="13981200" cy="16398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584200" lvl="0" marL="4572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●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1pPr>
            <a:lvl2pPr indent="-584200" lvl="1" marL="9144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○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2pPr>
            <a:lvl3pPr indent="-584200" lvl="2" marL="13716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■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3pPr>
            <a:lvl4pPr indent="-584200" lvl="3" marL="18288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●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4pPr>
            <a:lvl5pPr indent="-584200" lvl="4" marL="22860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○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5pPr>
            <a:lvl6pPr indent="-584200" lvl="5" marL="27432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■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6pPr>
            <a:lvl7pPr indent="-584200" lvl="6" marL="32004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●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7pPr>
            <a:lvl8pPr indent="-584200" lvl="7" marL="36576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○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8pPr>
            <a:lvl9pPr indent="-584200" lvl="8" marL="4114800" rtl="0" algn="ctr">
              <a:spcBef>
                <a:spcPts val="0"/>
              </a:spcBef>
              <a:spcAft>
                <a:spcPts val="0"/>
              </a:spcAft>
              <a:buSzPts val="5600"/>
              <a:buFont typeface="Karla Regular"/>
              <a:buChar char="■"/>
              <a:defRPr sz="5600">
                <a:latin typeface="Karla Regular"/>
                <a:ea typeface="Karla Regular"/>
                <a:cs typeface="Karla Regular"/>
                <a:sym typeface="Karla Regular"/>
              </a:defRPr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16"/>
          <p:cNvSpPr/>
          <p:nvPr/>
        </p:nvSpPr>
        <p:spPr>
          <a:xfrm>
            <a:off x="8725925" y="2590249"/>
            <a:ext cx="836151" cy="6859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noFill/>
                <a:latin typeface="Encode Sans Semi Condensed"/>
              </a:rPr>
              <a:t>“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/>
          <p:nvPr/>
        </p:nvSpPr>
        <p:spPr>
          <a:xfrm>
            <a:off x="0" y="0"/>
            <a:ext cx="18325909" cy="10285741"/>
          </a:xfrm>
          <a:custGeom>
            <a:rect b="b" l="l" r="r" t="t"/>
            <a:pathLst>
              <a:path extrusionOk="0" h="2258121" w="4014438">
                <a:moveTo>
                  <a:pt x="0" y="0"/>
                </a:moveTo>
                <a:lnTo>
                  <a:pt x="0" y="859550"/>
                </a:lnTo>
                <a:cubicBezTo>
                  <a:pt x="107156" y="629849"/>
                  <a:pt x="169234" y="501429"/>
                  <a:pt x="293807" y="456015"/>
                </a:cubicBezTo>
                <a:cubicBezTo>
                  <a:pt x="421056" y="409807"/>
                  <a:pt x="554076" y="471801"/>
                  <a:pt x="793228" y="583348"/>
                </a:cubicBezTo>
                <a:cubicBezTo>
                  <a:pt x="1032380" y="694895"/>
                  <a:pt x="1165400" y="756889"/>
                  <a:pt x="1211713" y="884159"/>
                </a:cubicBezTo>
                <a:cubicBezTo>
                  <a:pt x="1258025" y="1011430"/>
                  <a:pt x="1196010" y="1144450"/>
                  <a:pt x="1084484" y="1383581"/>
                </a:cubicBezTo>
                <a:cubicBezTo>
                  <a:pt x="972958" y="1622712"/>
                  <a:pt x="910943" y="1755753"/>
                  <a:pt x="783694" y="1802086"/>
                </a:cubicBezTo>
                <a:cubicBezTo>
                  <a:pt x="656444" y="1848419"/>
                  <a:pt x="523404" y="1786321"/>
                  <a:pt x="284356" y="1674774"/>
                </a:cubicBezTo>
                <a:cubicBezTo>
                  <a:pt x="163212" y="1618321"/>
                  <a:pt x="69312" y="1574413"/>
                  <a:pt x="105" y="1528414"/>
                </a:cubicBezTo>
                <a:lnTo>
                  <a:pt x="105" y="2258122"/>
                </a:lnTo>
                <a:lnTo>
                  <a:pt x="4014439" y="2258122"/>
                </a:lnTo>
                <a:lnTo>
                  <a:pt x="401443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7"/>
          <p:cNvSpPr txBox="1"/>
          <p:nvPr>
            <p:ph type="title"/>
          </p:nvPr>
        </p:nvSpPr>
        <p:spPr>
          <a:xfrm>
            <a:off x="1117200" y="2247900"/>
            <a:ext cx="5190600" cy="1348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7303750" y="2400300"/>
            <a:ext cx="3048600" cy="6020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2" type="body"/>
          </p:nvPr>
        </p:nvSpPr>
        <p:spPr>
          <a:xfrm>
            <a:off x="10712962" y="2400300"/>
            <a:ext cx="3048600" cy="6020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73" name="Google Shape;73;p17"/>
          <p:cNvSpPr txBox="1"/>
          <p:nvPr>
            <p:ph idx="3" type="body"/>
          </p:nvPr>
        </p:nvSpPr>
        <p:spPr>
          <a:xfrm>
            <a:off x="14122174" y="2400300"/>
            <a:ext cx="3048600" cy="6020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74" name="Google Shape;74;p17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 + image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8"/>
          <p:cNvGrpSpPr/>
          <p:nvPr/>
        </p:nvGrpSpPr>
        <p:grpSpPr>
          <a:xfrm>
            <a:off x="-82" y="0"/>
            <a:ext cx="18288175" cy="10287096"/>
            <a:chOff x="8145036" y="0"/>
            <a:chExt cx="4014438" cy="2258121"/>
          </a:xfrm>
        </p:grpSpPr>
        <p:sp>
          <p:nvSpPr>
            <p:cNvPr id="77" name="Google Shape;77;p18"/>
            <p:cNvSpPr/>
            <p:nvPr/>
          </p:nvSpPr>
          <p:spPr>
            <a:xfrm>
              <a:off x="8145036" y="0"/>
              <a:ext cx="4014376" cy="2258121"/>
            </a:xfrm>
            <a:custGeom>
              <a:rect b="b" l="l" r="r" t="t"/>
              <a:pathLst>
                <a:path extrusionOk="0" h="2258121" w="4014376">
                  <a:moveTo>
                    <a:pt x="2148603" y="1774988"/>
                  </a:moveTo>
                  <a:cubicBezTo>
                    <a:pt x="1965654" y="1382640"/>
                    <a:pt x="1863892" y="1164459"/>
                    <a:pt x="1939873" y="955604"/>
                  </a:cubicBezTo>
                  <a:cubicBezTo>
                    <a:pt x="2015855" y="746748"/>
                    <a:pt x="2234119" y="645049"/>
                    <a:pt x="2626468" y="462162"/>
                  </a:cubicBezTo>
                  <a:cubicBezTo>
                    <a:pt x="3018816" y="279275"/>
                    <a:pt x="3236997" y="177451"/>
                    <a:pt x="3445831" y="253432"/>
                  </a:cubicBezTo>
                  <a:cubicBezTo>
                    <a:pt x="3654666" y="329414"/>
                    <a:pt x="3756386" y="547678"/>
                    <a:pt x="3939272" y="940006"/>
                  </a:cubicBezTo>
                  <a:cubicBezTo>
                    <a:pt x="3966182" y="997693"/>
                    <a:pt x="3991294" y="1051574"/>
                    <a:pt x="4014377" y="1102256"/>
                  </a:cubicBezTo>
                  <a:lnTo>
                    <a:pt x="4014377" y="0"/>
                  </a:lnTo>
                  <a:lnTo>
                    <a:pt x="0" y="0"/>
                  </a:lnTo>
                  <a:lnTo>
                    <a:pt x="0" y="2258122"/>
                  </a:lnTo>
                  <a:lnTo>
                    <a:pt x="2400007" y="2258122"/>
                  </a:lnTo>
                  <a:cubicBezTo>
                    <a:pt x="2320283" y="2143125"/>
                    <a:pt x="2245932" y="1983697"/>
                    <a:pt x="2148603" y="177498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18"/>
            <p:cNvSpPr/>
            <p:nvPr/>
          </p:nvSpPr>
          <p:spPr>
            <a:xfrm>
              <a:off x="11595195" y="1947441"/>
              <a:ext cx="564279" cy="310680"/>
            </a:xfrm>
            <a:custGeom>
              <a:rect b="b" l="l" r="r" t="t"/>
              <a:pathLst>
                <a:path extrusionOk="0" h="310680" w="564279">
                  <a:moveTo>
                    <a:pt x="11332" y="305390"/>
                  </a:moveTo>
                  <a:lnTo>
                    <a:pt x="0" y="310680"/>
                  </a:lnTo>
                  <a:lnTo>
                    <a:pt x="564279" y="310680"/>
                  </a:lnTo>
                  <a:lnTo>
                    <a:pt x="564279" y="0"/>
                  </a:lnTo>
                  <a:cubicBezTo>
                    <a:pt x="447610" y="101929"/>
                    <a:pt x="266229" y="186525"/>
                    <a:pt x="11332" y="30539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00" lIns="182850" spcFirstLastPara="1" rIns="182850" wrap="square" tIns="914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9" name="Google Shape;79;p18"/>
          <p:cNvSpPr txBox="1"/>
          <p:nvPr>
            <p:ph type="title"/>
          </p:nvPr>
        </p:nvSpPr>
        <p:spPr>
          <a:xfrm>
            <a:off x="2031250" y="2487275"/>
            <a:ext cx="8478600" cy="9738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2031582" y="3730515"/>
            <a:ext cx="8478600" cy="4069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background">
  <p:cSld name="BLANK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16912957" y="259302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4" name="Google Shape;84;p19"/>
          <p:cNvSpPr/>
          <p:nvPr/>
        </p:nvSpPr>
        <p:spPr>
          <a:xfrm>
            <a:off x="3663925" y="496150"/>
            <a:ext cx="10960156" cy="10959726"/>
          </a:xfrm>
          <a:custGeom>
            <a:rect b="b" l="l" r="r" t="t"/>
            <a:pathLst>
              <a:path extrusionOk="0" h="1376850" w="1376904">
                <a:moveTo>
                  <a:pt x="942939" y="1234196"/>
                </a:moveTo>
                <a:cubicBezTo>
                  <a:pt x="1182091" y="1122691"/>
                  <a:pt x="1315111" y="1060655"/>
                  <a:pt x="1361424" y="933406"/>
                </a:cubicBezTo>
                <a:cubicBezTo>
                  <a:pt x="1407736" y="806157"/>
                  <a:pt x="1345722" y="673115"/>
                  <a:pt x="1234195" y="433964"/>
                </a:cubicBezTo>
                <a:cubicBezTo>
                  <a:pt x="1122669" y="194812"/>
                  <a:pt x="1060654" y="61792"/>
                  <a:pt x="933405" y="15479"/>
                </a:cubicBezTo>
                <a:cubicBezTo>
                  <a:pt x="806156" y="-30833"/>
                  <a:pt x="673115" y="31202"/>
                  <a:pt x="433963" y="142645"/>
                </a:cubicBezTo>
                <a:cubicBezTo>
                  <a:pt x="194811" y="254087"/>
                  <a:pt x="61791" y="316186"/>
                  <a:pt x="15478" y="443456"/>
                </a:cubicBezTo>
                <a:cubicBezTo>
                  <a:pt x="-30834" y="570726"/>
                  <a:pt x="31202" y="703746"/>
                  <a:pt x="142707" y="942877"/>
                </a:cubicBezTo>
                <a:cubicBezTo>
                  <a:pt x="254212" y="1182008"/>
                  <a:pt x="316248" y="1315049"/>
                  <a:pt x="443518" y="1361362"/>
                </a:cubicBezTo>
                <a:cubicBezTo>
                  <a:pt x="570788" y="1407674"/>
                  <a:pt x="703808" y="1345722"/>
                  <a:pt x="942939" y="1234196"/>
                </a:cubicBezTo>
                <a:close/>
              </a:path>
            </a:pathLst>
          </a:cu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00" lIns="182850" spcFirstLastPara="1" rIns="18285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23400" y="4301700"/>
            <a:ext cx="17041200" cy="16836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23400" y="2304950"/>
            <a:ext cx="79998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664800" y="2304950"/>
            <a:ext cx="7999800" cy="6832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23400" y="1111200"/>
            <a:ext cx="5616000" cy="15114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3400" y="2779200"/>
            <a:ext cx="5616000" cy="63588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80500" y="900300"/>
            <a:ext cx="12735600" cy="81816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144000" y="-250"/>
            <a:ext cx="9144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31000" y="2466350"/>
            <a:ext cx="8090400" cy="2964600"/>
          </a:xfrm>
          <a:prstGeom prst="rect">
            <a:avLst/>
          </a:prstGeom>
        </p:spPr>
        <p:txBody>
          <a:bodyPr anchorCtr="0" anchor="b" bIns="182850" lIns="182850" spcFirstLastPara="1" rIns="182850" wrap="square" tIns="18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 algn="ctr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31000" y="5606150"/>
            <a:ext cx="8090400" cy="24702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879000" y="1448150"/>
            <a:ext cx="7674000" cy="7390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3400" y="8461150"/>
            <a:ext cx="11997600" cy="1210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rmAutofit/>
          </a:bodyPr>
          <a:lstStyle>
            <a:lvl1pPr indent="-457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1pPr>
            <a:lvl2pPr indent="-406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indent="-406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indent="-406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indent="-406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indent="-406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indent="-406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indent="-406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indent="-406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-1398400" y="3272625"/>
            <a:ext cx="3633300" cy="1197000"/>
          </a:xfrm>
          <a:prstGeom prst="rect">
            <a:avLst/>
          </a:prstGeom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2800">
                <a:solidFill>
                  <a:srgbClr val="434343"/>
                </a:solidFill>
                <a:latin typeface="Paytone One"/>
                <a:ea typeface="Paytone One"/>
                <a:cs typeface="Paytone One"/>
                <a:sym typeface="Paytone One"/>
              </a:rPr>
              <a:t>Strutture </a:t>
            </a:r>
            <a:endParaRPr sz="2800">
              <a:solidFill>
                <a:srgbClr val="434343"/>
              </a:solidFill>
              <a:latin typeface="Paytone One"/>
              <a:ea typeface="Paytone One"/>
              <a:cs typeface="Paytone One"/>
              <a:sym typeface="Paytone One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2800">
                <a:solidFill>
                  <a:srgbClr val="434343"/>
                </a:solidFill>
                <a:latin typeface="Paytone One"/>
                <a:ea typeface="Paytone One"/>
                <a:cs typeface="Paytone One"/>
                <a:sym typeface="Paytone One"/>
              </a:rPr>
              <a:t>resistenti</a:t>
            </a:r>
            <a:endParaRPr sz="2800">
              <a:solidFill>
                <a:srgbClr val="434343"/>
              </a:solidFill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90" name="Google Shape;90;p20"/>
          <p:cNvSpPr/>
          <p:nvPr/>
        </p:nvSpPr>
        <p:spPr>
          <a:xfrm>
            <a:off x="2399925" y="3773325"/>
            <a:ext cx="348000" cy="348000"/>
          </a:xfrm>
          <a:prstGeom prst="ellipse">
            <a:avLst/>
          </a:prstGeom>
          <a:solidFill>
            <a:srgbClr val="434343"/>
          </a:solidFill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Karla Regular"/>
              <a:ea typeface="Karla Regular"/>
              <a:cs typeface="Karla Regular"/>
              <a:sym typeface="Karla Regular"/>
            </a:endParaRPr>
          </a:p>
        </p:txBody>
      </p:sp>
      <p:sp>
        <p:nvSpPr>
          <p:cNvPr id="91" name="Google Shape;91;p20"/>
          <p:cNvSpPr/>
          <p:nvPr/>
        </p:nvSpPr>
        <p:spPr>
          <a:xfrm>
            <a:off x="3499700" y="396950"/>
            <a:ext cx="16755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Cosa s</a:t>
            </a: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ono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" name="Google Shape;92;p20"/>
          <p:cNvSpPr/>
          <p:nvPr/>
        </p:nvSpPr>
        <p:spPr>
          <a:xfrm>
            <a:off x="5694850" y="311900"/>
            <a:ext cx="11478900" cy="785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93" name="Google Shape;93;p20"/>
          <p:cNvCxnSpPr>
            <a:stCxn id="91" idx="3"/>
            <a:endCxn id="92" idx="1"/>
          </p:cNvCxnSpPr>
          <p:nvPr/>
        </p:nvCxnSpPr>
        <p:spPr>
          <a:xfrm>
            <a:off x="5175200" y="704450"/>
            <a:ext cx="5196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" name="Google Shape;94;p20"/>
          <p:cNvSpPr/>
          <p:nvPr/>
        </p:nvSpPr>
        <p:spPr>
          <a:xfrm>
            <a:off x="6984000" y="1768175"/>
            <a:ext cx="1675500" cy="543600"/>
          </a:xfrm>
          <a:prstGeom prst="roundRect">
            <a:avLst>
              <a:gd fmla="val 16667" name="adj"/>
            </a:avLst>
          </a:prstGeom>
          <a:solidFill>
            <a:srgbClr val="93C47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nascoste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Google Shape;95;p20"/>
          <p:cNvSpPr/>
          <p:nvPr/>
        </p:nvSpPr>
        <p:spPr>
          <a:xfrm>
            <a:off x="3516826" y="2535875"/>
            <a:ext cx="14700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Possono essere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96" name="Google Shape;96;p20"/>
          <p:cNvCxnSpPr>
            <a:stCxn id="94" idx="1"/>
            <a:endCxn id="95" idx="3"/>
          </p:cNvCxnSpPr>
          <p:nvPr/>
        </p:nvCxnSpPr>
        <p:spPr>
          <a:xfrm flipH="1">
            <a:off x="4986900" y="2039975"/>
            <a:ext cx="1997100" cy="803400"/>
          </a:xfrm>
          <a:prstGeom prst="bentConnector3">
            <a:avLst>
              <a:gd fmla="val 50002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20"/>
          <p:cNvCxnSpPr>
            <a:stCxn id="90" idx="6"/>
            <a:endCxn id="91" idx="1"/>
          </p:cNvCxnSpPr>
          <p:nvPr/>
        </p:nvCxnSpPr>
        <p:spPr>
          <a:xfrm flipH="1" rot="10800000">
            <a:off x="2747925" y="704325"/>
            <a:ext cx="751800" cy="3243000"/>
          </a:xfrm>
          <a:prstGeom prst="bentConnector3">
            <a:avLst>
              <a:gd fmla="val 49998" name="adj1"/>
            </a:avLst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20"/>
          <p:cNvCxnSpPr>
            <a:stCxn id="90" idx="6"/>
            <a:endCxn id="95" idx="1"/>
          </p:cNvCxnSpPr>
          <p:nvPr/>
        </p:nvCxnSpPr>
        <p:spPr>
          <a:xfrm flipH="1" rot="10800000">
            <a:off x="2747925" y="2843325"/>
            <a:ext cx="768900" cy="1104000"/>
          </a:xfrm>
          <a:prstGeom prst="bentConnector3">
            <a:avLst>
              <a:gd fmla="val 50000" name="adj1"/>
            </a:avLst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20"/>
          <p:cNvSpPr/>
          <p:nvPr/>
        </p:nvSpPr>
        <p:spPr>
          <a:xfrm>
            <a:off x="6984000" y="2571275"/>
            <a:ext cx="1703700" cy="543600"/>
          </a:xfrm>
          <a:prstGeom prst="roundRect">
            <a:avLst>
              <a:gd fmla="val 16667" name="adj"/>
            </a:avLst>
          </a:prstGeom>
          <a:solidFill>
            <a:srgbClr val="93C47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verticali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0" name="Google Shape;100;p20"/>
          <p:cNvCxnSpPr>
            <a:stCxn id="99" idx="1"/>
            <a:endCxn id="95" idx="3"/>
          </p:cNvCxnSpPr>
          <p:nvPr/>
        </p:nvCxnSpPr>
        <p:spPr>
          <a:xfrm flipH="1">
            <a:off x="4986900" y="2843075"/>
            <a:ext cx="1997100" cy="600"/>
          </a:xfrm>
          <a:prstGeom prst="bentConnector3">
            <a:avLst>
              <a:gd fmla="val 50002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1" name="Google Shape;101;p20"/>
          <p:cNvSpPr/>
          <p:nvPr/>
        </p:nvSpPr>
        <p:spPr>
          <a:xfrm>
            <a:off x="6984000" y="3374350"/>
            <a:ext cx="1675500" cy="543600"/>
          </a:xfrm>
          <a:prstGeom prst="roundRect">
            <a:avLst>
              <a:gd fmla="val 16667" name="adj"/>
            </a:avLst>
          </a:prstGeom>
          <a:solidFill>
            <a:srgbClr val="93C47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orizzontali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2" name="Google Shape;102;p20"/>
          <p:cNvCxnSpPr>
            <a:stCxn id="101" idx="1"/>
            <a:endCxn id="95" idx="3"/>
          </p:cNvCxnSpPr>
          <p:nvPr/>
        </p:nvCxnSpPr>
        <p:spPr>
          <a:xfrm rot="10800000">
            <a:off x="4986900" y="2843350"/>
            <a:ext cx="1997100" cy="802800"/>
          </a:xfrm>
          <a:prstGeom prst="bentConnector3">
            <a:avLst>
              <a:gd fmla="val 50002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20"/>
          <p:cNvSpPr/>
          <p:nvPr/>
        </p:nvSpPr>
        <p:spPr>
          <a:xfrm>
            <a:off x="9817476" y="1786025"/>
            <a:ext cx="7356300" cy="5079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4" name="Google Shape;104;p20"/>
          <p:cNvCxnSpPr>
            <a:stCxn id="94" idx="3"/>
            <a:endCxn id="103" idx="1"/>
          </p:cNvCxnSpPr>
          <p:nvPr/>
        </p:nvCxnSpPr>
        <p:spPr>
          <a:xfrm>
            <a:off x="8659500" y="2039975"/>
            <a:ext cx="1158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5" name="Google Shape;105;p20"/>
          <p:cNvSpPr/>
          <p:nvPr/>
        </p:nvSpPr>
        <p:spPr>
          <a:xfrm>
            <a:off x="9817476" y="2589125"/>
            <a:ext cx="7356300" cy="5079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6" name="Google Shape;106;p20"/>
          <p:cNvCxnSpPr>
            <a:stCxn id="99" idx="3"/>
            <a:endCxn id="105" idx="1"/>
          </p:cNvCxnSpPr>
          <p:nvPr/>
        </p:nvCxnSpPr>
        <p:spPr>
          <a:xfrm>
            <a:off x="8687700" y="2843075"/>
            <a:ext cx="1129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Google Shape;107;p20"/>
          <p:cNvSpPr/>
          <p:nvPr/>
        </p:nvSpPr>
        <p:spPr>
          <a:xfrm>
            <a:off x="9817476" y="3392225"/>
            <a:ext cx="7356300" cy="5079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08" name="Google Shape;108;p20"/>
          <p:cNvCxnSpPr>
            <a:stCxn id="101" idx="3"/>
            <a:endCxn id="107" idx="1"/>
          </p:cNvCxnSpPr>
          <p:nvPr/>
        </p:nvCxnSpPr>
        <p:spPr>
          <a:xfrm>
            <a:off x="8659500" y="3646150"/>
            <a:ext cx="1158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9" name="Google Shape;109;p20"/>
          <p:cNvSpPr/>
          <p:nvPr/>
        </p:nvSpPr>
        <p:spPr>
          <a:xfrm>
            <a:off x="3516825" y="5970850"/>
            <a:ext cx="16755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Devono 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resistere a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9369950" y="4717225"/>
            <a:ext cx="1790400" cy="5436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Questrial"/>
                <a:ea typeface="Questrial"/>
                <a:cs typeface="Questrial"/>
                <a:sym typeface="Questrial"/>
              </a:rPr>
              <a:t>Permanenti</a:t>
            </a:r>
            <a:endParaRPr b="1" sz="19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1" name="Google Shape;111;p20"/>
          <p:cNvCxnSpPr>
            <a:stCxn id="110" idx="1"/>
            <a:endCxn id="112" idx="3"/>
          </p:cNvCxnSpPr>
          <p:nvPr/>
        </p:nvCxnSpPr>
        <p:spPr>
          <a:xfrm flipH="1">
            <a:off x="8941550" y="4989025"/>
            <a:ext cx="428400" cy="4440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20"/>
          <p:cNvSpPr/>
          <p:nvPr/>
        </p:nvSpPr>
        <p:spPr>
          <a:xfrm>
            <a:off x="9370000" y="5690725"/>
            <a:ext cx="1790400" cy="5436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Questrial"/>
                <a:ea typeface="Questrial"/>
                <a:cs typeface="Questrial"/>
                <a:sym typeface="Questrial"/>
              </a:rPr>
              <a:t>Variabili</a:t>
            </a:r>
            <a:endParaRPr b="1" sz="19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4" name="Google Shape;114;p20"/>
          <p:cNvCxnSpPr>
            <a:stCxn id="113" idx="1"/>
            <a:endCxn id="112" idx="3"/>
          </p:cNvCxnSpPr>
          <p:nvPr/>
        </p:nvCxnSpPr>
        <p:spPr>
          <a:xfrm rot="10800000">
            <a:off x="8941600" y="5433025"/>
            <a:ext cx="428400" cy="529500"/>
          </a:xfrm>
          <a:prstGeom prst="bentConnector3">
            <a:avLst>
              <a:gd fmla="val 50006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5" name="Google Shape;115;p20"/>
          <p:cNvSpPr/>
          <p:nvPr/>
        </p:nvSpPr>
        <p:spPr>
          <a:xfrm>
            <a:off x="5711974" y="6006550"/>
            <a:ext cx="1241100" cy="543600"/>
          </a:xfrm>
          <a:prstGeom prst="roundRect">
            <a:avLst>
              <a:gd fmla="val 16667" name="adj"/>
            </a:avLst>
          </a:prstGeom>
          <a:solidFill>
            <a:srgbClr val="D5A6BD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Carichi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" name="Google Shape;116;p20"/>
          <p:cNvSpPr/>
          <p:nvPr/>
        </p:nvSpPr>
        <p:spPr>
          <a:xfrm>
            <a:off x="12328025" y="5571100"/>
            <a:ext cx="4845600" cy="785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17" name="Google Shape;117;p20"/>
          <p:cNvCxnSpPr>
            <a:stCxn id="113" idx="3"/>
            <a:endCxn id="116" idx="1"/>
          </p:cNvCxnSpPr>
          <p:nvPr/>
        </p:nvCxnSpPr>
        <p:spPr>
          <a:xfrm>
            <a:off x="11160400" y="5962525"/>
            <a:ext cx="1167600" cy="1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8" name="Google Shape;118;p20"/>
          <p:cNvSpPr/>
          <p:nvPr/>
        </p:nvSpPr>
        <p:spPr>
          <a:xfrm>
            <a:off x="11150125" y="5559400"/>
            <a:ext cx="1365900" cy="4821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9" name="Google Shape;119;p20"/>
          <p:cNvSpPr/>
          <p:nvPr/>
        </p:nvSpPr>
        <p:spPr>
          <a:xfrm>
            <a:off x="7486475" y="6982525"/>
            <a:ext cx="24255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Questrial"/>
                <a:ea typeface="Questrial"/>
                <a:cs typeface="Questrial"/>
                <a:sym typeface="Questrial"/>
              </a:rPr>
              <a:t>nelle strutture </a:t>
            </a:r>
            <a:endParaRPr b="1" sz="1900"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Questrial"/>
                <a:ea typeface="Questrial"/>
                <a:cs typeface="Questrial"/>
                <a:sym typeface="Questrial"/>
              </a:rPr>
              <a:t>determinano delle</a:t>
            </a:r>
            <a:endParaRPr b="1" sz="19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0" name="Google Shape;120;p20"/>
          <p:cNvSpPr/>
          <p:nvPr/>
        </p:nvSpPr>
        <p:spPr>
          <a:xfrm>
            <a:off x="13461175" y="6691525"/>
            <a:ext cx="3712500" cy="11970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1" name="Google Shape;121;p20"/>
          <p:cNvCxnSpPr>
            <a:stCxn id="122" idx="3"/>
            <a:endCxn id="120" idx="1"/>
          </p:cNvCxnSpPr>
          <p:nvPr/>
        </p:nvCxnSpPr>
        <p:spPr>
          <a:xfrm>
            <a:off x="12090270" y="7290025"/>
            <a:ext cx="1371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2" name="Google Shape;122;p20"/>
          <p:cNvSpPr/>
          <p:nvPr/>
        </p:nvSpPr>
        <p:spPr>
          <a:xfrm>
            <a:off x="10206870" y="7018225"/>
            <a:ext cx="1883400" cy="5436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Questrial"/>
                <a:ea typeface="Questrial"/>
                <a:cs typeface="Questrial"/>
                <a:sym typeface="Questrial"/>
              </a:rPr>
              <a:t>Sollecitazioni</a:t>
            </a:r>
            <a:endParaRPr b="1" sz="19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3" name="Google Shape;123;p20"/>
          <p:cNvCxnSpPr>
            <a:stCxn id="119" idx="3"/>
            <a:endCxn id="122" idx="1"/>
          </p:cNvCxnSpPr>
          <p:nvPr/>
        </p:nvCxnSpPr>
        <p:spPr>
          <a:xfrm>
            <a:off x="9911975" y="7290025"/>
            <a:ext cx="2949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20"/>
          <p:cNvSpPr/>
          <p:nvPr/>
        </p:nvSpPr>
        <p:spPr>
          <a:xfrm>
            <a:off x="7471550" y="5191850"/>
            <a:ext cx="1470000" cy="4821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Possono 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essere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4" name="Google Shape;124;p20"/>
          <p:cNvCxnSpPr>
            <a:stCxn id="109" idx="3"/>
            <a:endCxn id="115" idx="1"/>
          </p:cNvCxnSpPr>
          <p:nvPr/>
        </p:nvCxnSpPr>
        <p:spPr>
          <a:xfrm>
            <a:off x="5192325" y="6278350"/>
            <a:ext cx="5196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20"/>
          <p:cNvCxnSpPr>
            <a:stCxn id="115" idx="3"/>
            <a:endCxn id="112" idx="1"/>
          </p:cNvCxnSpPr>
          <p:nvPr/>
        </p:nvCxnSpPr>
        <p:spPr>
          <a:xfrm flipH="1" rot="10800000">
            <a:off x="6953074" y="5432950"/>
            <a:ext cx="518400" cy="845400"/>
          </a:xfrm>
          <a:prstGeom prst="bentConnector3">
            <a:avLst>
              <a:gd fmla="val 50007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0"/>
          <p:cNvCxnSpPr>
            <a:stCxn id="115" idx="3"/>
            <a:endCxn id="119" idx="1"/>
          </p:cNvCxnSpPr>
          <p:nvPr/>
        </p:nvCxnSpPr>
        <p:spPr>
          <a:xfrm>
            <a:off x="6953074" y="6278350"/>
            <a:ext cx="533400" cy="1011600"/>
          </a:xfrm>
          <a:prstGeom prst="bentConnector3">
            <a:avLst>
              <a:gd fmla="val 50000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7" name="Google Shape;127;p20"/>
          <p:cNvSpPr/>
          <p:nvPr/>
        </p:nvSpPr>
        <p:spPr>
          <a:xfrm>
            <a:off x="3516825" y="8855175"/>
            <a:ext cx="25767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Questrial"/>
                <a:ea typeface="Questrial"/>
                <a:cs typeface="Questrial"/>
                <a:sym typeface="Questrial"/>
              </a:rPr>
              <a:t>La loro resistenza dipende da</a:t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8" name="Google Shape;128;p20"/>
          <p:cNvSpPr/>
          <p:nvPr/>
        </p:nvSpPr>
        <p:spPr>
          <a:xfrm>
            <a:off x="7413550" y="8480325"/>
            <a:ext cx="3969900" cy="543600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29" name="Google Shape;129;p20"/>
          <p:cNvCxnSpPr>
            <a:stCxn id="128" idx="1"/>
            <a:endCxn id="127" idx="3"/>
          </p:cNvCxnSpPr>
          <p:nvPr/>
        </p:nvCxnSpPr>
        <p:spPr>
          <a:xfrm flipH="1">
            <a:off x="6093550" y="8752125"/>
            <a:ext cx="1320000" cy="410700"/>
          </a:xfrm>
          <a:prstGeom prst="bentConnector3">
            <a:avLst>
              <a:gd fmla="val 50001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0" name="Google Shape;130;p20"/>
          <p:cNvSpPr/>
          <p:nvPr/>
        </p:nvSpPr>
        <p:spPr>
          <a:xfrm>
            <a:off x="7413625" y="9301425"/>
            <a:ext cx="3969900" cy="543600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31" name="Google Shape;131;p20"/>
          <p:cNvCxnSpPr>
            <a:stCxn id="130" idx="1"/>
            <a:endCxn id="127" idx="3"/>
          </p:cNvCxnSpPr>
          <p:nvPr/>
        </p:nvCxnSpPr>
        <p:spPr>
          <a:xfrm rot="10800000">
            <a:off x="6093625" y="9162825"/>
            <a:ext cx="1320000" cy="410400"/>
          </a:xfrm>
          <a:prstGeom prst="bentConnector3">
            <a:avLst>
              <a:gd fmla="val 50004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2" name="Google Shape;132;p20"/>
          <p:cNvSpPr/>
          <p:nvPr/>
        </p:nvSpPr>
        <p:spPr>
          <a:xfrm>
            <a:off x="12090325" y="6859250"/>
            <a:ext cx="1365900" cy="5436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33" name="Google Shape;133;p20"/>
          <p:cNvCxnSpPr>
            <a:stCxn id="90" idx="6"/>
            <a:endCxn id="127" idx="1"/>
          </p:cNvCxnSpPr>
          <p:nvPr/>
        </p:nvCxnSpPr>
        <p:spPr>
          <a:xfrm>
            <a:off x="2747925" y="3947325"/>
            <a:ext cx="768900" cy="5215500"/>
          </a:xfrm>
          <a:prstGeom prst="bentConnector3">
            <a:avLst>
              <a:gd fmla="val 50000" name="adj1"/>
            </a:avLst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20"/>
          <p:cNvCxnSpPr>
            <a:stCxn id="90" idx="6"/>
            <a:endCxn id="109" idx="1"/>
          </p:cNvCxnSpPr>
          <p:nvPr/>
        </p:nvCxnSpPr>
        <p:spPr>
          <a:xfrm>
            <a:off x="2747925" y="3947325"/>
            <a:ext cx="768900" cy="2331000"/>
          </a:xfrm>
          <a:prstGeom prst="bentConnector3">
            <a:avLst>
              <a:gd fmla="val 50000" name="adj1"/>
            </a:avLst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5" name="Google Shape;135;p20"/>
          <p:cNvSpPr/>
          <p:nvPr/>
        </p:nvSpPr>
        <p:spPr>
          <a:xfrm>
            <a:off x="8611500" y="3219425"/>
            <a:ext cx="1365900" cy="5436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8611500" y="2400850"/>
            <a:ext cx="1365900" cy="5436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" name="Google Shape;137;p20"/>
          <p:cNvSpPr/>
          <p:nvPr/>
        </p:nvSpPr>
        <p:spPr>
          <a:xfrm>
            <a:off x="8611500" y="1562050"/>
            <a:ext cx="1365900" cy="615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" name="Google Shape;138;p20"/>
          <p:cNvSpPr/>
          <p:nvPr/>
        </p:nvSpPr>
        <p:spPr>
          <a:xfrm>
            <a:off x="12338300" y="4580850"/>
            <a:ext cx="4845600" cy="785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39" name="Google Shape;139;p20"/>
          <p:cNvCxnSpPr>
            <a:stCxn id="110" idx="3"/>
            <a:endCxn id="138" idx="1"/>
          </p:cNvCxnSpPr>
          <p:nvPr/>
        </p:nvCxnSpPr>
        <p:spPr>
          <a:xfrm flipH="1" rot="10800000">
            <a:off x="11160350" y="4973425"/>
            <a:ext cx="1178100" cy="15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0" name="Google Shape;140;p20"/>
          <p:cNvSpPr/>
          <p:nvPr/>
        </p:nvSpPr>
        <p:spPr>
          <a:xfrm>
            <a:off x="11160400" y="4575000"/>
            <a:ext cx="1365900" cy="4821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esempi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41" name="Google Shape;141;p20"/>
          <p:cNvPicPr preferRelativeResize="0"/>
          <p:nvPr/>
        </p:nvPicPr>
        <p:blipFill rotWithShape="1">
          <a:blip r:embed="rId4">
            <a:alphaModFix/>
          </a:blip>
          <a:srcRect b="24549" l="24198" r="20828" t="22094"/>
          <a:stretch/>
        </p:blipFill>
        <p:spPr>
          <a:xfrm>
            <a:off x="615708" y="4325013"/>
            <a:ext cx="2248667" cy="163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