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8640000" cx="11880000"/>
  <p:notesSz cx="6858000" cy="9144000"/>
  <p:embeddedFontLst>
    <p:embeddedFont>
      <p:font typeface="Poppi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8">
          <p15:clr>
            <a:srgbClr val="9AA0A6"/>
          </p15:clr>
        </p15:guide>
        <p15:guide id="2" orient="horz" pos="8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8" orient="horz"/>
        <p:guide pos="8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oppins-boldItalic.fntdata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71863" y="685800"/>
            <a:ext cx="471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4d1b8226f_0_0:notes"/>
          <p:cNvSpPr/>
          <p:nvPr>
            <p:ph idx="2" type="sldImg"/>
          </p:nvPr>
        </p:nvSpPr>
        <p:spPr>
          <a:xfrm>
            <a:off x="1071863" y="685800"/>
            <a:ext cx="471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4d1b822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04975" y="1250730"/>
            <a:ext cx="11070000" cy="3447900"/>
          </a:xfrm>
          <a:prstGeom prst="rect">
            <a:avLst/>
          </a:prstGeom>
        </p:spPr>
        <p:txBody>
          <a:bodyPr anchorCtr="0" anchor="b" bIns="130375" lIns="130375" spcFirstLastPara="1" rIns="130375" wrap="square" tIns="130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04965" y="4760735"/>
            <a:ext cx="11070000" cy="13314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04965" y="1858058"/>
            <a:ext cx="11070000" cy="3298200"/>
          </a:xfrm>
          <a:prstGeom prst="rect">
            <a:avLst/>
          </a:prstGeom>
        </p:spPr>
        <p:txBody>
          <a:bodyPr anchorCtr="0" anchor="b" bIns="130375" lIns="130375" spcFirstLastPara="1" rIns="130375" wrap="square" tIns="130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04965" y="5295076"/>
            <a:ext cx="11070000" cy="21852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93700" lvl="0" marL="4572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1pPr>
            <a:lvl2pPr indent="-355600" lvl="1" marL="9144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04965" y="3612976"/>
            <a:ext cx="11070000" cy="14139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04965" y="747549"/>
            <a:ext cx="11070000" cy="9621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04965" y="1935916"/>
            <a:ext cx="11070000" cy="57387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04965" y="747549"/>
            <a:ext cx="11070000" cy="9621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04965" y="1935916"/>
            <a:ext cx="5196600" cy="57387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278315" y="1935916"/>
            <a:ext cx="5196600" cy="57387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04965" y="747549"/>
            <a:ext cx="11070000" cy="9621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04965" y="933291"/>
            <a:ext cx="3648300" cy="1269300"/>
          </a:xfrm>
          <a:prstGeom prst="rect">
            <a:avLst/>
          </a:prstGeom>
        </p:spPr>
        <p:txBody>
          <a:bodyPr anchorCtr="0" anchor="b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04965" y="2334236"/>
            <a:ext cx="3648300" cy="53406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36939" y="756157"/>
            <a:ext cx="8273100" cy="68718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940000" y="-210"/>
            <a:ext cx="5940000" cy="86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30375" lIns="130375" spcFirstLastPara="1" rIns="130375" wrap="square" tIns="130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44941" y="2071475"/>
            <a:ext cx="5255700" cy="2490000"/>
          </a:xfrm>
          <a:prstGeom prst="rect">
            <a:avLst/>
          </a:prstGeom>
        </p:spPr>
        <p:txBody>
          <a:bodyPr anchorCtr="0" anchor="b" bIns="130375" lIns="130375" spcFirstLastPara="1" rIns="130375" wrap="square" tIns="130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44941" y="4708577"/>
            <a:ext cx="5255700" cy="2074800"/>
          </a:xfrm>
          <a:prstGeom prst="rect">
            <a:avLst/>
          </a:prstGeom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417461" y="1216294"/>
            <a:ext cx="4985100" cy="62070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04965" y="7106478"/>
            <a:ext cx="7793700" cy="10164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04965" y="747549"/>
            <a:ext cx="11070000" cy="9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0375" lIns="130375" spcFirstLastPara="1" rIns="130375" wrap="square" tIns="130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04965" y="1935916"/>
            <a:ext cx="11070000" cy="57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0375" lIns="130375" spcFirstLastPara="1" rIns="130375" wrap="square" tIns="130375">
            <a:normAutofit/>
          </a:bodyPr>
          <a:lstStyle>
            <a:lvl1pPr indent="-393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●"/>
              <a:defRPr sz="2600">
                <a:solidFill>
                  <a:schemeClr val="dk2"/>
                </a:solidFill>
              </a:defRPr>
            </a:lvl1pPr>
            <a:lvl2pPr indent="-3556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indent="-3556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indent="-3556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indent="-3556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indent="-3556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indent="-3556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indent="-3556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007524" y="7833225"/>
            <a:ext cx="7128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0375" lIns="130375" spcFirstLastPara="1" rIns="130375" wrap="square" tIns="130375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9825" y="5284600"/>
            <a:ext cx="3573000" cy="1263900"/>
          </a:xfrm>
          <a:prstGeom prst="rect">
            <a:avLst/>
          </a:prstGeom>
          <a:solidFill>
            <a:srgbClr val="0B5394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30375" lIns="130375" spcFirstLastPara="1" rIns="130375" wrap="square" tIns="1303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USA IL COMANDO CTRL+D </a:t>
            </a:r>
            <a:endParaRPr b="1" sz="13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OPPURE COPIA + INCOLLA</a:t>
            </a:r>
            <a:endParaRPr b="1" sz="13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PER DUPLICARE I SIMBOLI </a:t>
            </a:r>
            <a:br>
              <a:rPr b="1" lang="it" sz="1300">
                <a:solidFill>
                  <a:schemeClr val="lt1"/>
                </a:solidFill>
              </a:rPr>
            </a:br>
            <a:r>
              <a:rPr b="1" lang="it" sz="1300">
                <a:solidFill>
                  <a:schemeClr val="lt1"/>
                </a:solidFill>
              </a:rPr>
              <a:t>CHE POSSONO SERVIRTI. </a:t>
            </a:r>
            <a:br>
              <a:rPr b="1" lang="it" sz="1300">
                <a:solidFill>
                  <a:schemeClr val="lt1"/>
                </a:solidFill>
              </a:rPr>
            </a:br>
            <a:r>
              <a:rPr b="1" lang="it" sz="1300">
                <a:solidFill>
                  <a:schemeClr val="lt1"/>
                </a:solidFill>
              </a:rPr>
              <a:t>POI, TRASCINALI NELL’APPARTAMENTO</a:t>
            </a:r>
            <a:endParaRPr b="1" sz="1300">
              <a:solidFill>
                <a:schemeClr val="lt1"/>
              </a:solidFill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5608875" y="5683200"/>
            <a:ext cx="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5608875" y="5683200"/>
            <a:ext cx="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7" name="Google Shape;57;p13"/>
          <p:cNvGrpSpPr/>
          <p:nvPr/>
        </p:nvGrpSpPr>
        <p:grpSpPr>
          <a:xfrm>
            <a:off x="5800575" y="5276538"/>
            <a:ext cx="216000" cy="162000"/>
            <a:chOff x="2090875" y="285750"/>
            <a:chExt cx="216000" cy="144000"/>
          </a:xfrm>
        </p:grpSpPr>
        <p:sp>
          <p:nvSpPr>
            <p:cNvPr id="58" name="Google Shape;58;p13"/>
            <p:cNvSpPr/>
            <p:nvPr/>
          </p:nvSpPr>
          <p:spPr>
            <a:xfrm>
              <a:off x="2090875" y="285750"/>
              <a:ext cx="216000" cy="144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2108875" y="303750"/>
              <a:ext cx="180000" cy="108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183425" y="303750"/>
              <a:ext cx="309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6169600" y="5276538"/>
            <a:ext cx="144000" cy="216000"/>
            <a:chOff x="2383700" y="285750"/>
            <a:chExt cx="144000" cy="216000"/>
          </a:xfrm>
        </p:grpSpPr>
        <p:sp>
          <p:nvSpPr>
            <p:cNvPr id="62" name="Google Shape;62;p13"/>
            <p:cNvSpPr/>
            <p:nvPr/>
          </p:nvSpPr>
          <p:spPr>
            <a:xfrm flipH="1" rot="10800000">
              <a:off x="2383700" y="285750"/>
              <a:ext cx="144000" cy="216000"/>
            </a:xfrm>
            <a:prstGeom prst="round2SameRect">
              <a:avLst>
                <a:gd fmla="val 35503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 flipH="1" rot="10800000">
              <a:off x="2398100" y="351750"/>
              <a:ext cx="115200" cy="123900"/>
            </a:xfrm>
            <a:prstGeom prst="round2SameRect">
              <a:avLst>
                <a:gd fmla="val 35503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 flipH="1" rot="10800000">
              <a:off x="2440250" y="351750"/>
              <a:ext cx="30900" cy="34200"/>
            </a:xfrm>
            <a:prstGeom prst="round2SameRect">
              <a:avLst>
                <a:gd fmla="val 35503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6461300" y="5276538"/>
            <a:ext cx="144000" cy="216000"/>
            <a:chOff x="2574200" y="285750"/>
            <a:chExt cx="144000" cy="216000"/>
          </a:xfrm>
        </p:grpSpPr>
        <p:sp>
          <p:nvSpPr>
            <p:cNvPr id="66" name="Google Shape;66;p13"/>
            <p:cNvSpPr/>
            <p:nvPr/>
          </p:nvSpPr>
          <p:spPr>
            <a:xfrm flipH="1" rot="10800000">
              <a:off x="2574200" y="285750"/>
              <a:ext cx="144000" cy="216000"/>
            </a:xfrm>
            <a:prstGeom prst="round2SameRect">
              <a:avLst>
                <a:gd fmla="val 35503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 flipH="1" rot="10800000">
              <a:off x="2588600" y="298800"/>
              <a:ext cx="115200" cy="189900"/>
            </a:xfrm>
            <a:prstGeom prst="round2SameRect">
              <a:avLst>
                <a:gd fmla="val 35503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 flipH="1" rot="10800000">
              <a:off x="2630750" y="317550"/>
              <a:ext cx="309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5350525" y="5276538"/>
            <a:ext cx="324000" cy="180000"/>
            <a:chOff x="2090875" y="285750"/>
            <a:chExt cx="216000" cy="144000"/>
          </a:xfrm>
        </p:grpSpPr>
        <p:sp>
          <p:nvSpPr>
            <p:cNvPr id="70" name="Google Shape;70;p13"/>
            <p:cNvSpPr/>
            <p:nvPr/>
          </p:nvSpPr>
          <p:spPr>
            <a:xfrm>
              <a:off x="2090875" y="285750"/>
              <a:ext cx="216000" cy="144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2108875" y="303750"/>
              <a:ext cx="180000" cy="108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2183425" y="303750"/>
              <a:ext cx="309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" name="Google Shape;73;p13"/>
          <p:cNvGrpSpPr/>
          <p:nvPr/>
        </p:nvGrpSpPr>
        <p:grpSpPr>
          <a:xfrm rot="10800000">
            <a:off x="6774825" y="5276538"/>
            <a:ext cx="288000" cy="288000"/>
            <a:chOff x="2919475" y="364325"/>
            <a:chExt cx="288000" cy="288000"/>
          </a:xfrm>
        </p:grpSpPr>
        <p:sp>
          <p:nvSpPr>
            <p:cNvPr id="74" name="Google Shape;74;p13"/>
            <p:cNvSpPr/>
            <p:nvPr/>
          </p:nvSpPr>
          <p:spPr>
            <a:xfrm>
              <a:off x="2919475" y="364325"/>
              <a:ext cx="288000" cy="288000"/>
            </a:xfrm>
            <a:prstGeom prst="round1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2937475" y="382325"/>
              <a:ext cx="252000" cy="252000"/>
            </a:xfrm>
            <a:prstGeom prst="round1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6" name="Google Shape;76;p13"/>
            <p:cNvCxnSpPr/>
            <p:nvPr/>
          </p:nvCxnSpPr>
          <p:spPr>
            <a:xfrm>
              <a:off x="2971850" y="421475"/>
              <a:ext cx="0" cy="1737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2988475" y="602450"/>
              <a:ext cx="150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 flipH="1">
              <a:off x="2985325" y="430175"/>
              <a:ext cx="156300" cy="156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" name="Google Shape;79;p13"/>
            <p:cNvSpPr/>
            <p:nvPr/>
          </p:nvSpPr>
          <p:spPr>
            <a:xfrm>
              <a:off x="2954750" y="585350"/>
              <a:ext cx="342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5759950" y="3337038"/>
            <a:ext cx="720000" cy="324000"/>
            <a:chOff x="5617475" y="2710350"/>
            <a:chExt cx="720000" cy="324000"/>
          </a:xfrm>
        </p:grpSpPr>
        <p:sp>
          <p:nvSpPr>
            <p:cNvPr id="81" name="Google Shape;81;p13"/>
            <p:cNvSpPr/>
            <p:nvPr/>
          </p:nvSpPr>
          <p:spPr>
            <a:xfrm>
              <a:off x="5617475" y="2710350"/>
              <a:ext cx="720000" cy="32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5827025" y="2710350"/>
              <a:ext cx="500100" cy="324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617475" y="2710350"/>
              <a:ext cx="399900" cy="32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 flipH="1">
              <a:off x="5827100" y="2710350"/>
              <a:ext cx="200100" cy="324000"/>
            </a:xfrm>
            <a:prstGeom prst="rtTriangl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/>
            </a:p>
          </p:txBody>
        </p:sp>
        <p:sp>
          <p:nvSpPr>
            <p:cNvPr id="85" name="Google Shape;85;p13"/>
            <p:cNvSpPr/>
            <p:nvPr/>
          </p:nvSpPr>
          <p:spPr>
            <a:xfrm rot="5400000">
              <a:off x="5598550" y="2786550"/>
              <a:ext cx="252000" cy="1716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" name="Google Shape;86;p13"/>
          <p:cNvGrpSpPr/>
          <p:nvPr/>
        </p:nvGrpSpPr>
        <p:grpSpPr>
          <a:xfrm flipH="1" rot="-5400000">
            <a:off x="5239173" y="6692090"/>
            <a:ext cx="540000" cy="806700"/>
            <a:chOff x="5205550" y="2055725"/>
            <a:chExt cx="540000" cy="806700"/>
          </a:xfrm>
        </p:grpSpPr>
        <p:sp>
          <p:nvSpPr>
            <p:cNvPr id="87" name="Google Shape;87;p13"/>
            <p:cNvSpPr/>
            <p:nvPr/>
          </p:nvSpPr>
          <p:spPr>
            <a:xfrm>
              <a:off x="5205550" y="2055725"/>
              <a:ext cx="540000" cy="288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5205550" y="2343725"/>
              <a:ext cx="324000" cy="5187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/>
            </a:p>
          </p:txBody>
        </p:sp>
        <p:cxnSp>
          <p:nvCxnSpPr>
            <p:cNvPr id="89" name="Google Shape;89;p13"/>
            <p:cNvCxnSpPr>
              <a:stCxn id="88" idx="3"/>
              <a:endCxn id="88" idx="1"/>
            </p:cNvCxnSpPr>
            <p:nvPr/>
          </p:nvCxnSpPr>
          <p:spPr>
            <a:xfrm>
              <a:off x="5367550" y="2441075"/>
              <a:ext cx="0" cy="3240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" name="Google Shape;90;p13"/>
            <p:cNvSpPr/>
            <p:nvPr/>
          </p:nvSpPr>
          <p:spPr>
            <a:xfrm>
              <a:off x="5205550" y="2055725"/>
              <a:ext cx="3600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205550" y="2790425"/>
              <a:ext cx="273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 rot="5400000">
              <a:off x="5139400" y="2661725"/>
              <a:ext cx="204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 rot="5400000">
              <a:off x="5117800" y="2430900"/>
              <a:ext cx="2475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 rot="5400000">
              <a:off x="5117800" y="2178475"/>
              <a:ext cx="2475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4631025" y="5294538"/>
            <a:ext cx="612000" cy="252000"/>
            <a:chOff x="4567375" y="347675"/>
            <a:chExt cx="612000" cy="252000"/>
          </a:xfrm>
        </p:grpSpPr>
        <p:sp>
          <p:nvSpPr>
            <p:cNvPr id="96" name="Google Shape;96;p13"/>
            <p:cNvSpPr/>
            <p:nvPr/>
          </p:nvSpPr>
          <p:spPr>
            <a:xfrm>
              <a:off x="4567375" y="347675"/>
              <a:ext cx="612000" cy="252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 rot="5400000">
              <a:off x="4783375" y="203675"/>
              <a:ext cx="180000" cy="540000"/>
            </a:xfrm>
            <a:prstGeom prst="round2SameRect">
              <a:avLst>
                <a:gd fmla="val 45917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4648200" y="446675"/>
              <a:ext cx="54000" cy="54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6280425" y="1045038"/>
            <a:ext cx="450000" cy="464300"/>
            <a:chOff x="6905775" y="5634050"/>
            <a:chExt cx="450000" cy="464300"/>
          </a:xfrm>
        </p:grpSpPr>
        <p:grpSp>
          <p:nvGrpSpPr>
            <p:cNvPr id="100" name="Google Shape;100;p13"/>
            <p:cNvGrpSpPr/>
            <p:nvPr/>
          </p:nvGrpSpPr>
          <p:grpSpPr>
            <a:xfrm>
              <a:off x="6947375" y="5634050"/>
              <a:ext cx="366788" cy="464300"/>
              <a:chOff x="6905763" y="5645325"/>
              <a:chExt cx="366788" cy="464300"/>
            </a:xfrm>
          </p:grpSpPr>
          <p:sp>
            <p:nvSpPr>
              <p:cNvPr id="101" name="Google Shape;101;p13"/>
              <p:cNvSpPr/>
              <p:nvPr/>
            </p:nvSpPr>
            <p:spPr>
              <a:xfrm flipH="1">
                <a:off x="7110538" y="5645325"/>
                <a:ext cx="162000" cy="144000"/>
              </a:xfrm>
              <a:prstGeom prst="round2SameRect">
                <a:avLst>
                  <a:gd fmla="val 43038" name="adj1"/>
                  <a:gd fmla="val 0" name="adj2"/>
                </a:avLst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 flipH="1">
                <a:off x="6905763" y="5645325"/>
                <a:ext cx="162000" cy="144000"/>
              </a:xfrm>
              <a:prstGeom prst="round2SameRect">
                <a:avLst>
                  <a:gd fmla="val 43038" name="adj1"/>
                  <a:gd fmla="val 0" name="adj2"/>
                </a:avLst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 rot="10800000">
                <a:off x="7110550" y="5965625"/>
                <a:ext cx="162000" cy="144000"/>
              </a:xfrm>
              <a:prstGeom prst="round2SameRect">
                <a:avLst>
                  <a:gd fmla="val 43038" name="adj1"/>
                  <a:gd fmla="val 0" name="adj2"/>
                </a:avLst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 rot="10800000">
                <a:off x="6905775" y="5965625"/>
                <a:ext cx="162000" cy="144000"/>
              </a:xfrm>
              <a:prstGeom prst="round2SameRect">
                <a:avLst>
                  <a:gd fmla="val 43038" name="adj1"/>
                  <a:gd fmla="val 0" name="adj2"/>
                </a:avLst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5" name="Google Shape;105;p13"/>
            <p:cNvSpPr/>
            <p:nvPr/>
          </p:nvSpPr>
          <p:spPr>
            <a:xfrm>
              <a:off x="6905775" y="5722188"/>
              <a:ext cx="450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4628275" y="980775"/>
            <a:ext cx="571550" cy="592800"/>
            <a:chOff x="7851075" y="3008638"/>
            <a:chExt cx="571550" cy="592800"/>
          </a:xfrm>
        </p:grpSpPr>
        <p:sp>
          <p:nvSpPr>
            <p:cNvPr id="107" name="Google Shape;107;p13"/>
            <p:cNvSpPr/>
            <p:nvPr/>
          </p:nvSpPr>
          <p:spPr>
            <a:xfrm rot="10800000">
              <a:off x="8056075" y="3457438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 rot="-5400000">
              <a:off x="7842075" y="3236263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8055850" y="3008638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 rot="5400000">
              <a:off x="8269625" y="3240163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7957075" y="3128263"/>
              <a:ext cx="360000" cy="360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5424387" y="980775"/>
            <a:ext cx="574027" cy="592800"/>
            <a:chOff x="6984262" y="3670825"/>
            <a:chExt cx="574027" cy="592800"/>
          </a:xfrm>
        </p:grpSpPr>
        <p:sp>
          <p:nvSpPr>
            <p:cNvPr id="113" name="Google Shape;113;p13"/>
            <p:cNvSpPr/>
            <p:nvPr/>
          </p:nvSpPr>
          <p:spPr>
            <a:xfrm flipH="1" rot="3606618">
              <a:off x="7374718" y="3784062"/>
              <a:ext cx="161940" cy="14382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 flipH="1" rot="-7193382">
              <a:off x="7005891" y="4001318"/>
              <a:ext cx="161940" cy="14382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 rot="10800000">
              <a:off x="7190500" y="4119625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 rot="-3606618">
              <a:off x="7005891" y="3791862"/>
              <a:ext cx="161940" cy="14382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7190275" y="3670825"/>
              <a:ext cx="162000" cy="144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 rot="7193382">
              <a:off x="7374718" y="4009118"/>
              <a:ext cx="161940" cy="14382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7055275" y="3749775"/>
              <a:ext cx="432000" cy="432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13"/>
          <p:cNvSpPr/>
          <p:nvPr/>
        </p:nvSpPr>
        <p:spPr>
          <a:xfrm rot="5400000">
            <a:off x="4768638" y="2787250"/>
            <a:ext cx="126000" cy="432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1" name="Google Shape;121;p13"/>
          <p:cNvGrpSpPr/>
          <p:nvPr/>
        </p:nvGrpSpPr>
        <p:grpSpPr>
          <a:xfrm>
            <a:off x="4629513" y="3337038"/>
            <a:ext cx="720000" cy="648000"/>
            <a:chOff x="5685063" y="990388"/>
            <a:chExt cx="720000" cy="648000"/>
          </a:xfrm>
        </p:grpSpPr>
        <p:sp>
          <p:nvSpPr>
            <p:cNvPr id="122" name="Google Shape;122;p13"/>
            <p:cNvSpPr/>
            <p:nvPr/>
          </p:nvSpPr>
          <p:spPr>
            <a:xfrm>
              <a:off x="5685063" y="990388"/>
              <a:ext cx="720000" cy="64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3" name="Google Shape;123;p13"/>
            <p:cNvCxnSpPr>
              <a:stCxn id="122" idx="1"/>
              <a:endCxn id="122" idx="3"/>
            </p:cNvCxnSpPr>
            <p:nvPr/>
          </p:nvCxnSpPr>
          <p:spPr>
            <a:xfrm>
              <a:off x="5685063" y="1314388"/>
              <a:ext cx="720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/>
            <p:nvPr/>
          </p:nvSpPr>
          <p:spPr>
            <a:xfrm rot="5400000">
              <a:off x="5666138" y="1390588"/>
              <a:ext cx="252000" cy="1716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5894613" y="990388"/>
              <a:ext cx="500100" cy="648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5685063" y="990388"/>
              <a:ext cx="399900" cy="32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 flipH="1">
              <a:off x="5894688" y="990388"/>
              <a:ext cx="200100" cy="324000"/>
            </a:xfrm>
            <a:prstGeom prst="rtTriangl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/>
            </a:p>
          </p:txBody>
        </p:sp>
        <p:sp>
          <p:nvSpPr>
            <p:cNvPr id="128" name="Google Shape;128;p13"/>
            <p:cNvSpPr/>
            <p:nvPr/>
          </p:nvSpPr>
          <p:spPr>
            <a:xfrm rot="5400000">
              <a:off x="5666138" y="1066588"/>
              <a:ext cx="252000" cy="1716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9" name="Google Shape;129;p13"/>
          <p:cNvGrpSpPr/>
          <p:nvPr/>
        </p:nvGrpSpPr>
        <p:grpSpPr>
          <a:xfrm rot="-5400000">
            <a:off x="6858000" y="3334513"/>
            <a:ext cx="450000" cy="455088"/>
            <a:chOff x="7649875" y="3231388"/>
            <a:chExt cx="450000" cy="455088"/>
          </a:xfrm>
        </p:grpSpPr>
        <p:sp>
          <p:nvSpPr>
            <p:cNvPr id="130" name="Google Shape;130;p13"/>
            <p:cNvSpPr/>
            <p:nvPr/>
          </p:nvSpPr>
          <p:spPr>
            <a:xfrm flipH="1">
              <a:off x="7793875" y="3231388"/>
              <a:ext cx="162000" cy="216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 flipH="1">
              <a:off x="7802875" y="3262338"/>
              <a:ext cx="144000" cy="216000"/>
            </a:xfrm>
            <a:prstGeom prst="round2SameRect">
              <a:avLst>
                <a:gd fmla="val 43038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7649875" y="3398475"/>
              <a:ext cx="450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807825" y="3447400"/>
              <a:ext cx="134100" cy="95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4" name="Google Shape;134;p13"/>
            <p:cNvCxnSpPr/>
            <p:nvPr/>
          </p:nvCxnSpPr>
          <p:spPr>
            <a:xfrm flipH="1">
              <a:off x="7823025" y="3473650"/>
              <a:ext cx="14400" cy="4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5" name="Google Shape;135;p13"/>
          <p:cNvGrpSpPr/>
          <p:nvPr/>
        </p:nvGrpSpPr>
        <p:grpSpPr>
          <a:xfrm rot="-5400000">
            <a:off x="6142585" y="6732227"/>
            <a:ext cx="324000" cy="519275"/>
            <a:chOff x="8504488" y="1606350"/>
            <a:chExt cx="324000" cy="519275"/>
          </a:xfrm>
        </p:grpSpPr>
        <p:sp>
          <p:nvSpPr>
            <p:cNvPr id="136" name="Google Shape;136;p13"/>
            <p:cNvSpPr/>
            <p:nvPr/>
          </p:nvSpPr>
          <p:spPr>
            <a:xfrm flipH="1">
              <a:off x="8504488" y="1606925"/>
              <a:ext cx="324000" cy="5187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7" name="Google Shape;137;p13"/>
            <p:cNvCxnSpPr>
              <a:stCxn id="136" idx="3"/>
              <a:endCxn id="136" idx="1"/>
            </p:cNvCxnSpPr>
            <p:nvPr/>
          </p:nvCxnSpPr>
          <p:spPr>
            <a:xfrm rot="10800000">
              <a:off x="8666488" y="1704275"/>
              <a:ext cx="0" cy="3240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8" name="Google Shape;138;p13"/>
            <p:cNvSpPr/>
            <p:nvPr/>
          </p:nvSpPr>
          <p:spPr>
            <a:xfrm flipH="1">
              <a:off x="8555188" y="2053625"/>
              <a:ext cx="273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 flipH="1" rot="-5400000">
              <a:off x="8690338" y="1924925"/>
              <a:ext cx="204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 flipH="1">
              <a:off x="8529838" y="1606925"/>
              <a:ext cx="273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 flipH="1" rot="-5400000">
              <a:off x="8668738" y="1694100"/>
              <a:ext cx="2475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2" name="Google Shape;142;p13"/>
          <p:cNvGrpSpPr/>
          <p:nvPr/>
        </p:nvGrpSpPr>
        <p:grpSpPr>
          <a:xfrm rot="-5400000">
            <a:off x="6662801" y="6811580"/>
            <a:ext cx="324013" cy="360557"/>
            <a:chOff x="8504488" y="2205931"/>
            <a:chExt cx="324013" cy="360557"/>
          </a:xfrm>
        </p:grpSpPr>
        <p:sp>
          <p:nvSpPr>
            <p:cNvPr id="143" name="Google Shape;143;p13"/>
            <p:cNvSpPr/>
            <p:nvPr/>
          </p:nvSpPr>
          <p:spPr>
            <a:xfrm flipH="1">
              <a:off x="8504488" y="2206488"/>
              <a:ext cx="324000" cy="360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 flipH="1">
              <a:off x="8529838" y="2494488"/>
              <a:ext cx="273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 flipH="1">
              <a:off x="8529838" y="2206488"/>
              <a:ext cx="2733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 flipH="1" rot="-5400000">
              <a:off x="8613550" y="2348881"/>
              <a:ext cx="357900" cy="7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7" name="Google Shape;147;p13"/>
          <p:cNvSpPr/>
          <p:nvPr/>
        </p:nvSpPr>
        <p:spPr>
          <a:xfrm rot="-5400000">
            <a:off x="4970263" y="2233600"/>
            <a:ext cx="216000" cy="900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8" name="Google Shape;148;p13"/>
          <p:cNvGrpSpPr/>
          <p:nvPr/>
        </p:nvGrpSpPr>
        <p:grpSpPr>
          <a:xfrm rot="10800000">
            <a:off x="7232350" y="5294538"/>
            <a:ext cx="324000" cy="252000"/>
            <a:chOff x="2919475" y="364325"/>
            <a:chExt cx="288000" cy="288000"/>
          </a:xfrm>
        </p:grpSpPr>
        <p:sp>
          <p:nvSpPr>
            <p:cNvPr id="149" name="Google Shape;149;p13"/>
            <p:cNvSpPr/>
            <p:nvPr/>
          </p:nvSpPr>
          <p:spPr>
            <a:xfrm>
              <a:off x="2919475" y="364325"/>
              <a:ext cx="288000" cy="288000"/>
            </a:xfrm>
            <a:prstGeom prst="round1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2937475" y="382325"/>
              <a:ext cx="252000" cy="252000"/>
            </a:xfrm>
            <a:prstGeom prst="round1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51" name="Google Shape;151;p13"/>
            <p:cNvCxnSpPr/>
            <p:nvPr/>
          </p:nvCxnSpPr>
          <p:spPr>
            <a:xfrm>
              <a:off x="2971850" y="421475"/>
              <a:ext cx="0" cy="1737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3"/>
            <p:cNvCxnSpPr/>
            <p:nvPr/>
          </p:nvCxnSpPr>
          <p:spPr>
            <a:xfrm>
              <a:off x="2988475" y="602450"/>
              <a:ext cx="150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3" name="Google Shape;153;p13"/>
            <p:cNvCxnSpPr/>
            <p:nvPr/>
          </p:nvCxnSpPr>
          <p:spPr>
            <a:xfrm flipH="1">
              <a:off x="2985325" y="430175"/>
              <a:ext cx="156300" cy="156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4" name="Google Shape;154;p13"/>
            <p:cNvSpPr/>
            <p:nvPr/>
          </p:nvSpPr>
          <p:spPr>
            <a:xfrm>
              <a:off x="2954750" y="585350"/>
              <a:ext cx="342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5" name="Google Shape;155;p13"/>
          <p:cNvGrpSpPr/>
          <p:nvPr/>
        </p:nvGrpSpPr>
        <p:grpSpPr>
          <a:xfrm rot="10800000">
            <a:off x="7151904" y="6852508"/>
            <a:ext cx="342241" cy="278704"/>
            <a:chOff x="6388459" y="3917250"/>
            <a:chExt cx="342241" cy="278704"/>
          </a:xfrm>
        </p:grpSpPr>
        <p:sp>
          <p:nvSpPr>
            <p:cNvPr id="156" name="Google Shape;156;p13"/>
            <p:cNvSpPr/>
            <p:nvPr/>
          </p:nvSpPr>
          <p:spPr>
            <a:xfrm>
              <a:off x="6491125" y="3966600"/>
              <a:ext cx="180000" cy="180000"/>
            </a:xfrm>
            <a:prstGeom prst="ellipse">
              <a:avLst/>
            </a:prstGeom>
            <a:solidFill>
              <a:srgbClr val="B1D773">
                <a:alpha val="65030"/>
              </a:srgbClr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6514700" y="3962500"/>
              <a:ext cx="216000" cy="123876"/>
            </a:xfrm>
            <a:prstGeom prst="cloud">
              <a:avLst/>
            </a:prstGeom>
            <a:solidFill>
              <a:srgbClr val="B1D773">
                <a:alpha val="65030"/>
              </a:srgbClr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 rot="3599956">
              <a:off x="6505545" y="4009574"/>
              <a:ext cx="215995" cy="123818"/>
            </a:xfrm>
            <a:prstGeom prst="cloud">
              <a:avLst/>
            </a:prstGeom>
            <a:solidFill>
              <a:srgbClr val="B1D773">
                <a:alpha val="65030"/>
              </a:srgbClr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 rot="3600597">
              <a:off x="6448485" y="3925091"/>
              <a:ext cx="147140" cy="223645"/>
            </a:xfrm>
            <a:prstGeom prst="cloud">
              <a:avLst/>
            </a:prstGeom>
            <a:solidFill>
              <a:srgbClr val="B1D773">
                <a:alpha val="65030"/>
              </a:srgbClr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0" name="Google Shape;160;p13"/>
          <p:cNvSpPr/>
          <p:nvPr/>
        </p:nvSpPr>
        <p:spPr>
          <a:xfrm flipH="1" rot="-5400000">
            <a:off x="4723654" y="6859330"/>
            <a:ext cx="216000" cy="324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3"/>
          <p:cNvSpPr txBox="1"/>
          <p:nvPr/>
        </p:nvSpPr>
        <p:spPr>
          <a:xfrm>
            <a:off x="5572350" y="2462875"/>
            <a:ext cx="3741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armadio camera 60cm x lunghezza a piacere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5572350" y="2851675"/>
            <a:ext cx="3357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libreria 30cm x lunghezza a piacere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3" name="Google Shape;163;p13"/>
          <p:cNvSpPr/>
          <p:nvPr/>
        </p:nvSpPr>
        <p:spPr>
          <a:xfrm rot="5400000">
            <a:off x="4826163" y="7655438"/>
            <a:ext cx="126000" cy="432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"/>
          <p:cNvSpPr txBox="1"/>
          <p:nvPr/>
        </p:nvSpPr>
        <p:spPr>
          <a:xfrm>
            <a:off x="5487400" y="7671825"/>
            <a:ext cx="2724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libreria 30cm x lunghezza a piacere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5" name="Google Shape;165;p13"/>
          <p:cNvSpPr/>
          <p:nvPr/>
        </p:nvSpPr>
        <p:spPr>
          <a:xfrm rot="5400000">
            <a:off x="4958813" y="7903838"/>
            <a:ext cx="144000" cy="720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3"/>
          <p:cNvSpPr txBox="1"/>
          <p:nvPr/>
        </p:nvSpPr>
        <p:spPr>
          <a:xfrm>
            <a:off x="5487400" y="8079200"/>
            <a:ext cx="2724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mobile tv circa 40cm...misure vairie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67" name="Google Shape;167;p13"/>
          <p:cNvGrpSpPr/>
          <p:nvPr/>
        </p:nvGrpSpPr>
        <p:grpSpPr>
          <a:xfrm>
            <a:off x="174978" y="997325"/>
            <a:ext cx="3839447" cy="3982142"/>
            <a:chOff x="1091328" y="744775"/>
            <a:chExt cx="3839447" cy="3982142"/>
          </a:xfrm>
        </p:grpSpPr>
        <p:sp>
          <p:nvSpPr>
            <p:cNvPr id="168" name="Google Shape;168;p13"/>
            <p:cNvSpPr/>
            <p:nvPr/>
          </p:nvSpPr>
          <p:spPr>
            <a:xfrm>
              <a:off x="2256900" y="2854400"/>
              <a:ext cx="25611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 rot="5400000">
              <a:off x="2423325" y="2727650"/>
              <a:ext cx="36000" cy="2877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3"/>
            <p:cNvSpPr/>
            <p:nvPr/>
          </p:nvSpPr>
          <p:spPr>
            <a:xfrm>
              <a:off x="4614195" y="2437975"/>
              <a:ext cx="216000" cy="252000"/>
            </a:xfrm>
            <a:prstGeom prst="leftArrow">
              <a:avLst>
                <a:gd fmla="val 50000" name="adj1"/>
                <a:gd fmla="val 50000" name="adj2"/>
              </a:avLst>
            </a:pr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1223988" y="914050"/>
              <a:ext cx="108000" cy="36504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 rot="5400000">
              <a:off x="3022925" y="2681375"/>
              <a:ext cx="108000" cy="37077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 rot="10800000">
              <a:off x="4821550" y="2854475"/>
              <a:ext cx="108000" cy="16257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1332000" y="2997775"/>
              <a:ext cx="9249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 rot="5400000">
              <a:off x="1843200" y="2617375"/>
              <a:ext cx="7932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1332000" y="2237875"/>
              <a:ext cx="924900" cy="720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3"/>
            <p:cNvSpPr/>
            <p:nvPr/>
          </p:nvSpPr>
          <p:spPr>
            <a:xfrm rot="10800000">
              <a:off x="4384725" y="912500"/>
              <a:ext cx="108000" cy="19419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 rot="-5400000">
              <a:off x="2804525" y="-697850"/>
              <a:ext cx="108000" cy="32685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 rot="5400000">
              <a:off x="2614825" y="1578250"/>
              <a:ext cx="1247700" cy="720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3"/>
            <p:cNvSpPr/>
            <p:nvPr/>
          </p:nvSpPr>
          <p:spPr>
            <a:xfrm rot="5400000">
              <a:off x="2958663" y="2546150"/>
              <a:ext cx="5814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 rot="5400000">
              <a:off x="1986425" y="1610650"/>
              <a:ext cx="1276500" cy="360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2256900" y="2237900"/>
              <a:ext cx="21279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3"/>
            <p:cNvSpPr/>
            <p:nvPr/>
          </p:nvSpPr>
          <p:spPr>
            <a:xfrm rot="10800000">
              <a:off x="2642775" y="1831850"/>
              <a:ext cx="5619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 rot="5400000">
              <a:off x="1828175" y="3668250"/>
              <a:ext cx="1593000" cy="34200"/>
            </a:xfrm>
            <a:prstGeom prst="rect">
              <a:avLst/>
            </a:prstGeom>
            <a:solidFill>
              <a:srgbClr val="999999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5" name="Google Shape;185;p13"/>
            <p:cNvCxnSpPr/>
            <p:nvPr/>
          </p:nvCxnSpPr>
          <p:spPr>
            <a:xfrm>
              <a:off x="4828375" y="4477800"/>
              <a:ext cx="942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3"/>
            <p:cNvCxnSpPr/>
            <p:nvPr/>
          </p:nvCxnSpPr>
          <p:spPr>
            <a:xfrm>
              <a:off x="2611275" y="4481125"/>
              <a:ext cx="25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7" name="Google Shape;187;p13"/>
            <p:cNvCxnSpPr/>
            <p:nvPr/>
          </p:nvCxnSpPr>
          <p:spPr>
            <a:xfrm>
              <a:off x="1229025" y="4481125"/>
              <a:ext cx="993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3"/>
            <p:cNvCxnSpPr/>
            <p:nvPr/>
          </p:nvCxnSpPr>
          <p:spPr>
            <a:xfrm>
              <a:off x="1228350" y="987775"/>
              <a:ext cx="993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9" name="Google Shape;189;p13"/>
            <p:cNvCxnSpPr/>
            <p:nvPr/>
          </p:nvCxnSpPr>
          <p:spPr>
            <a:xfrm>
              <a:off x="1332825" y="2242525"/>
              <a:ext cx="0" cy="6300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0" name="Google Shape;190;p13"/>
            <p:cNvCxnSpPr/>
            <p:nvPr/>
          </p:nvCxnSpPr>
          <p:spPr>
            <a:xfrm>
              <a:off x="3238675" y="956275"/>
              <a:ext cx="0" cy="6300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1" name="Google Shape;191;p13"/>
            <p:cNvCxnSpPr/>
            <p:nvPr/>
          </p:nvCxnSpPr>
          <p:spPr>
            <a:xfrm rot="10800000">
              <a:off x="2609975" y="990025"/>
              <a:ext cx="294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2" name="Google Shape;192;p13"/>
            <p:cNvCxnSpPr/>
            <p:nvPr/>
          </p:nvCxnSpPr>
          <p:spPr>
            <a:xfrm rot="10800000">
              <a:off x="2609475" y="2237000"/>
              <a:ext cx="294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3" name="Google Shape;193;p13"/>
            <p:cNvCxnSpPr/>
            <p:nvPr/>
          </p:nvCxnSpPr>
          <p:spPr>
            <a:xfrm rot="10800000">
              <a:off x="3234675" y="2274025"/>
              <a:ext cx="294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4" name="Google Shape;194;p13"/>
            <p:cNvCxnSpPr/>
            <p:nvPr/>
          </p:nvCxnSpPr>
          <p:spPr>
            <a:xfrm rot="10800000">
              <a:off x="3234675" y="2853950"/>
              <a:ext cx="294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5" name="Google Shape;195;p13"/>
            <p:cNvCxnSpPr/>
            <p:nvPr/>
          </p:nvCxnSpPr>
          <p:spPr>
            <a:xfrm rot="10800000">
              <a:off x="2612775" y="2888175"/>
              <a:ext cx="22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6" name="Google Shape;196;p13"/>
            <p:cNvCxnSpPr/>
            <p:nvPr/>
          </p:nvCxnSpPr>
          <p:spPr>
            <a:xfrm rot="-5400000">
              <a:off x="2241950" y="2871500"/>
              <a:ext cx="22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7" name="Google Shape;197;p13"/>
            <p:cNvCxnSpPr/>
            <p:nvPr/>
          </p:nvCxnSpPr>
          <p:spPr>
            <a:xfrm rot="-5400000">
              <a:off x="2211300" y="3014875"/>
              <a:ext cx="22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8" name="Google Shape;198;p13"/>
            <p:cNvCxnSpPr/>
            <p:nvPr/>
          </p:nvCxnSpPr>
          <p:spPr>
            <a:xfrm rot="-5400000">
              <a:off x="2245500" y="2255000"/>
              <a:ext cx="22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9" name="Google Shape;199;p13"/>
            <p:cNvCxnSpPr/>
            <p:nvPr/>
          </p:nvCxnSpPr>
          <p:spPr>
            <a:xfrm rot="10800000">
              <a:off x="2227950" y="2309875"/>
              <a:ext cx="237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0" name="Google Shape;200;p13"/>
            <p:cNvCxnSpPr/>
            <p:nvPr/>
          </p:nvCxnSpPr>
          <p:spPr>
            <a:xfrm rot="10800000">
              <a:off x="3206425" y="2235725"/>
              <a:ext cx="645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13"/>
            <p:cNvCxnSpPr/>
            <p:nvPr/>
          </p:nvCxnSpPr>
          <p:spPr>
            <a:xfrm rot="10800000">
              <a:off x="4391025" y="2853950"/>
              <a:ext cx="951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2" name="Google Shape;202;p13"/>
            <p:cNvCxnSpPr/>
            <p:nvPr/>
          </p:nvCxnSpPr>
          <p:spPr>
            <a:xfrm rot="-5400000">
              <a:off x="4373400" y="2255000"/>
              <a:ext cx="228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3" name="Google Shape;203;p13"/>
            <p:cNvCxnSpPr/>
            <p:nvPr/>
          </p:nvCxnSpPr>
          <p:spPr>
            <a:xfrm rot="10800000">
              <a:off x="4382625" y="987550"/>
              <a:ext cx="112200" cy="0"/>
            </a:xfrm>
            <a:prstGeom prst="straightConnector1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4" name="Google Shape;204;p13"/>
            <p:cNvSpPr/>
            <p:nvPr/>
          </p:nvSpPr>
          <p:spPr>
            <a:xfrm>
              <a:off x="2221788" y="2412000"/>
              <a:ext cx="36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 rot="5400000">
              <a:off x="2805038" y="2128988"/>
              <a:ext cx="36000" cy="252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 rot="5400000">
              <a:off x="2805113" y="1723838"/>
              <a:ext cx="36000" cy="252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3231375" y="2317938"/>
              <a:ext cx="36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 rot="5400000">
              <a:off x="3802863" y="2727488"/>
              <a:ext cx="36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 rot="5400000">
              <a:off x="3524713" y="2727488"/>
              <a:ext cx="36000" cy="28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0" name="Google Shape;210;p13"/>
            <p:cNvGrpSpPr/>
            <p:nvPr/>
          </p:nvGrpSpPr>
          <p:grpSpPr>
            <a:xfrm>
              <a:off x="3603968" y="752475"/>
              <a:ext cx="432000" cy="243000"/>
              <a:chOff x="1714625" y="509475"/>
              <a:chExt cx="432000" cy="243000"/>
            </a:xfrm>
          </p:grpSpPr>
          <p:sp>
            <p:nvSpPr>
              <p:cNvPr id="211" name="Google Shape;211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12" name="Google Shape;212;p13"/>
              <p:cNvCxnSpPr>
                <a:stCxn id="211" idx="1"/>
                <a:endCxn id="211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3" name="Google Shape;213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4" name="Google Shape;214;p13"/>
              <p:cNvCxnSpPr>
                <a:stCxn id="211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15" name="Google Shape;215;p13"/>
            <p:cNvGrpSpPr/>
            <p:nvPr/>
          </p:nvGrpSpPr>
          <p:grpSpPr>
            <a:xfrm>
              <a:off x="3251550" y="1950425"/>
              <a:ext cx="576000" cy="576000"/>
              <a:chOff x="385900" y="609600"/>
              <a:chExt cx="576000" cy="576000"/>
            </a:xfrm>
          </p:grpSpPr>
          <p:sp>
            <p:nvSpPr>
              <p:cNvPr id="216" name="Google Shape;216;p13"/>
              <p:cNvSpPr/>
              <p:nvPr/>
            </p:nvSpPr>
            <p:spPr>
              <a:xfrm>
                <a:off x="385900" y="609600"/>
                <a:ext cx="576000" cy="576000"/>
              </a:xfrm>
              <a:prstGeom prst="arc">
                <a:avLst>
                  <a:gd fmla="val 16200000" name="adj1"/>
                  <a:gd fmla="val 0" name="adj2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17" name="Google Shape;217;p13"/>
              <p:cNvCxnSpPr/>
              <p:nvPr/>
            </p:nvCxnSpPr>
            <p:spPr>
              <a:xfrm>
                <a:off x="673900" y="609600"/>
                <a:ext cx="0" cy="324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8" name="Google Shape;218;p13"/>
              <p:cNvCxnSpPr>
                <a:stCxn id="216" idx="2"/>
                <a:endCxn id="216" idx="2"/>
              </p:cNvCxnSpPr>
              <p:nvPr/>
            </p:nvCxnSpPr>
            <p:spPr>
              <a:xfrm>
                <a:off x="961900" y="897600"/>
                <a:ext cx="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9" name="Google Shape;219;p13"/>
              <p:cNvCxnSpPr/>
              <p:nvPr/>
            </p:nvCxnSpPr>
            <p:spPr>
              <a:xfrm rot="5400000">
                <a:off x="944650" y="914850"/>
                <a:ext cx="3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20" name="Google Shape;220;p13"/>
            <p:cNvGrpSpPr/>
            <p:nvPr/>
          </p:nvGrpSpPr>
          <p:grpSpPr>
            <a:xfrm rot="10800000">
              <a:off x="3024771" y="4482119"/>
              <a:ext cx="504014" cy="244798"/>
              <a:chOff x="1714625" y="509475"/>
              <a:chExt cx="432000" cy="243000"/>
            </a:xfrm>
          </p:grpSpPr>
          <p:sp>
            <p:nvSpPr>
              <p:cNvPr id="221" name="Google Shape;221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22" name="Google Shape;222;p13"/>
              <p:cNvCxnSpPr>
                <a:stCxn id="221" idx="1"/>
                <a:endCxn id="221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3" name="Google Shape;223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4" name="Google Shape;224;p13"/>
              <p:cNvCxnSpPr>
                <a:stCxn id="221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25" name="Google Shape;225;p13"/>
            <p:cNvGrpSpPr/>
            <p:nvPr/>
          </p:nvGrpSpPr>
          <p:grpSpPr>
            <a:xfrm flipH="1" rot="-5400000">
              <a:off x="4018888" y="2077963"/>
              <a:ext cx="648000" cy="648000"/>
              <a:chOff x="385900" y="609600"/>
              <a:chExt cx="576000" cy="576000"/>
            </a:xfrm>
          </p:grpSpPr>
          <p:sp>
            <p:nvSpPr>
              <p:cNvPr id="226" name="Google Shape;226;p13"/>
              <p:cNvSpPr/>
              <p:nvPr/>
            </p:nvSpPr>
            <p:spPr>
              <a:xfrm>
                <a:off x="385900" y="609600"/>
                <a:ext cx="576000" cy="576000"/>
              </a:xfrm>
              <a:prstGeom prst="arc">
                <a:avLst>
                  <a:gd fmla="val 16200000" name="adj1"/>
                  <a:gd fmla="val 0" name="adj2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27" name="Google Shape;227;p13"/>
              <p:cNvCxnSpPr/>
              <p:nvPr/>
            </p:nvCxnSpPr>
            <p:spPr>
              <a:xfrm>
                <a:off x="673900" y="609600"/>
                <a:ext cx="0" cy="324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8" name="Google Shape;228;p13"/>
              <p:cNvCxnSpPr>
                <a:stCxn id="226" idx="2"/>
                <a:endCxn id="226" idx="2"/>
              </p:cNvCxnSpPr>
              <p:nvPr/>
            </p:nvCxnSpPr>
            <p:spPr>
              <a:xfrm>
                <a:off x="961900" y="897600"/>
                <a:ext cx="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9" name="Google Shape;229;p13"/>
              <p:cNvCxnSpPr/>
              <p:nvPr/>
            </p:nvCxnSpPr>
            <p:spPr>
              <a:xfrm rot="5400000">
                <a:off x="944650" y="914850"/>
                <a:ext cx="3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30" name="Google Shape;230;p13"/>
            <p:cNvGrpSpPr/>
            <p:nvPr/>
          </p:nvGrpSpPr>
          <p:grpSpPr>
            <a:xfrm rot="10800000">
              <a:off x="4078728" y="4483025"/>
              <a:ext cx="432000" cy="243000"/>
              <a:chOff x="1714625" y="509475"/>
              <a:chExt cx="432000" cy="243000"/>
            </a:xfrm>
          </p:grpSpPr>
          <p:sp>
            <p:nvSpPr>
              <p:cNvPr id="231" name="Google Shape;231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32" name="Google Shape;232;p13"/>
              <p:cNvCxnSpPr>
                <a:stCxn id="231" idx="1"/>
                <a:endCxn id="231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3" name="Google Shape;233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4" name="Google Shape;234;p13"/>
              <p:cNvCxnSpPr>
                <a:stCxn id="231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35" name="Google Shape;235;p13"/>
            <p:cNvSpPr/>
            <p:nvPr/>
          </p:nvSpPr>
          <p:spPr>
            <a:xfrm>
              <a:off x="4383500" y="2400025"/>
              <a:ext cx="108000" cy="32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 rot="5400000">
              <a:off x="3666202" y="2111750"/>
              <a:ext cx="36000" cy="286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7" name="Google Shape;237;p13"/>
            <p:cNvGrpSpPr/>
            <p:nvPr/>
          </p:nvGrpSpPr>
          <p:grpSpPr>
            <a:xfrm flipH="1">
              <a:off x="2282925" y="1912300"/>
              <a:ext cx="576000" cy="576000"/>
              <a:chOff x="385900" y="609600"/>
              <a:chExt cx="576000" cy="576000"/>
            </a:xfrm>
          </p:grpSpPr>
          <p:sp>
            <p:nvSpPr>
              <p:cNvPr id="238" name="Google Shape;238;p13"/>
              <p:cNvSpPr/>
              <p:nvPr/>
            </p:nvSpPr>
            <p:spPr>
              <a:xfrm>
                <a:off x="385900" y="609600"/>
                <a:ext cx="576000" cy="576000"/>
              </a:xfrm>
              <a:prstGeom prst="arc">
                <a:avLst>
                  <a:gd fmla="val 16200000" name="adj1"/>
                  <a:gd fmla="val 0" name="adj2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39" name="Google Shape;239;p13"/>
              <p:cNvCxnSpPr/>
              <p:nvPr/>
            </p:nvCxnSpPr>
            <p:spPr>
              <a:xfrm>
                <a:off x="673900" y="609600"/>
                <a:ext cx="0" cy="324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0" name="Google Shape;240;p13"/>
              <p:cNvCxnSpPr>
                <a:stCxn id="238" idx="2"/>
                <a:endCxn id="238" idx="2"/>
              </p:cNvCxnSpPr>
              <p:nvPr/>
            </p:nvCxnSpPr>
            <p:spPr>
              <a:xfrm>
                <a:off x="961900" y="897600"/>
                <a:ext cx="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1" name="Google Shape;241;p13"/>
              <p:cNvCxnSpPr/>
              <p:nvPr/>
            </p:nvCxnSpPr>
            <p:spPr>
              <a:xfrm rot="5400000">
                <a:off x="944650" y="914850"/>
                <a:ext cx="3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42" name="Google Shape;242;p13"/>
            <p:cNvGrpSpPr/>
            <p:nvPr/>
          </p:nvGrpSpPr>
          <p:grpSpPr>
            <a:xfrm rot="-5400000">
              <a:off x="1032836" y="2415293"/>
              <a:ext cx="359986" cy="243000"/>
              <a:chOff x="1714625" y="503025"/>
              <a:chExt cx="432000" cy="243000"/>
            </a:xfrm>
          </p:grpSpPr>
          <p:sp>
            <p:nvSpPr>
              <p:cNvPr id="243" name="Google Shape;243;p13"/>
              <p:cNvSpPr/>
              <p:nvPr/>
            </p:nvSpPr>
            <p:spPr>
              <a:xfrm>
                <a:off x="1714625" y="63802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44" name="Google Shape;244;p13"/>
              <p:cNvCxnSpPr>
                <a:stCxn id="243" idx="1"/>
                <a:endCxn id="243" idx="3"/>
              </p:cNvCxnSpPr>
              <p:nvPr/>
            </p:nvCxnSpPr>
            <p:spPr>
              <a:xfrm rot="10800000">
                <a:off x="1930625" y="476025"/>
                <a:ext cx="0" cy="432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5" name="Google Shape;245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6" name="Google Shape;246;p13"/>
              <p:cNvCxnSpPr>
                <a:stCxn id="243" idx="2"/>
              </p:cNvCxnSpPr>
              <p:nvPr/>
            </p:nvCxnSpPr>
            <p:spPr>
              <a:xfrm rot="-5400000">
                <a:off x="1809125" y="624525"/>
                <a:ext cx="243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47" name="Google Shape;247;p13"/>
            <p:cNvGrpSpPr/>
            <p:nvPr/>
          </p:nvGrpSpPr>
          <p:grpSpPr>
            <a:xfrm flipH="1" rot="10800000">
              <a:off x="2297463" y="2642150"/>
              <a:ext cx="578525" cy="576691"/>
              <a:chOff x="669175" y="636925"/>
              <a:chExt cx="578525" cy="576000"/>
            </a:xfrm>
          </p:grpSpPr>
          <p:sp>
            <p:nvSpPr>
              <p:cNvPr id="248" name="Google Shape;248;p13"/>
              <p:cNvSpPr/>
              <p:nvPr/>
            </p:nvSpPr>
            <p:spPr>
              <a:xfrm flipH="1">
                <a:off x="671700" y="636925"/>
                <a:ext cx="576000" cy="576000"/>
              </a:xfrm>
              <a:prstGeom prst="arc">
                <a:avLst>
                  <a:gd fmla="val 16200000" name="adj1"/>
                  <a:gd fmla="val 100054" name="adj2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49" name="Google Shape;249;p13"/>
              <p:cNvCxnSpPr/>
              <p:nvPr/>
            </p:nvCxnSpPr>
            <p:spPr>
              <a:xfrm>
                <a:off x="957100" y="639122"/>
                <a:ext cx="0" cy="324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0" name="Google Shape;250;p13"/>
              <p:cNvCxnSpPr>
                <a:stCxn id="248" idx="2"/>
                <a:endCxn id="248" idx="2"/>
              </p:cNvCxnSpPr>
              <p:nvPr/>
            </p:nvCxnSpPr>
            <p:spPr>
              <a:xfrm>
                <a:off x="671822" y="933296"/>
                <a:ext cx="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13"/>
              <p:cNvCxnSpPr/>
              <p:nvPr/>
            </p:nvCxnSpPr>
            <p:spPr>
              <a:xfrm rot="5400000">
                <a:off x="651925" y="948628"/>
                <a:ext cx="3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52" name="Google Shape;252;p13"/>
            <p:cNvGrpSpPr/>
            <p:nvPr/>
          </p:nvGrpSpPr>
          <p:grpSpPr>
            <a:xfrm rot="10800000">
              <a:off x="1783741" y="4478550"/>
              <a:ext cx="432000" cy="243000"/>
              <a:chOff x="1714625" y="509475"/>
              <a:chExt cx="432000" cy="243000"/>
            </a:xfrm>
          </p:grpSpPr>
          <p:sp>
            <p:nvSpPr>
              <p:cNvPr id="253" name="Google Shape;253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54" name="Google Shape;254;p13"/>
              <p:cNvCxnSpPr>
                <a:stCxn id="253" idx="1"/>
                <a:endCxn id="253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5" name="Google Shape;255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6" name="Google Shape;256;p13"/>
              <p:cNvCxnSpPr>
                <a:stCxn id="253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57" name="Google Shape;257;p13"/>
            <p:cNvSpPr/>
            <p:nvPr/>
          </p:nvSpPr>
          <p:spPr>
            <a:xfrm rot="5400000">
              <a:off x="2413788" y="2111138"/>
              <a:ext cx="36000" cy="2877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8" name="Google Shape;258;p13"/>
            <p:cNvCxnSpPr/>
            <p:nvPr/>
          </p:nvCxnSpPr>
          <p:spPr>
            <a:xfrm>
              <a:off x="2239788" y="2551725"/>
              <a:ext cx="0" cy="2880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9" name="Google Shape;259;p13"/>
            <p:cNvCxnSpPr/>
            <p:nvPr/>
          </p:nvCxnSpPr>
          <p:spPr>
            <a:xfrm>
              <a:off x="3249463" y="2470350"/>
              <a:ext cx="0" cy="2880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13"/>
            <p:cNvCxnSpPr/>
            <p:nvPr/>
          </p:nvCxnSpPr>
          <p:spPr>
            <a:xfrm>
              <a:off x="2849438" y="2254988"/>
              <a:ext cx="252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1" name="Google Shape;261;p13"/>
            <p:cNvCxnSpPr/>
            <p:nvPr/>
          </p:nvCxnSpPr>
          <p:spPr>
            <a:xfrm>
              <a:off x="2849125" y="1850213"/>
              <a:ext cx="252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13"/>
            <p:cNvCxnSpPr/>
            <p:nvPr/>
          </p:nvCxnSpPr>
          <p:spPr>
            <a:xfrm>
              <a:off x="3246313" y="2871488"/>
              <a:ext cx="288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3" name="Google Shape;263;p13"/>
            <p:cNvCxnSpPr/>
            <p:nvPr/>
          </p:nvCxnSpPr>
          <p:spPr>
            <a:xfrm>
              <a:off x="3839113" y="2871488"/>
              <a:ext cx="2781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64" name="Google Shape;264;p13"/>
            <p:cNvGrpSpPr/>
            <p:nvPr/>
          </p:nvGrpSpPr>
          <p:grpSpPr>
            <a:xfrm>
              <a:off x="1793925" y="744775"/>
              <a:ext cx="432000" cy="243000"/>
              <a:chOff x="1714625" y="509475"/>
              <a:chExt cx="432000" cy="243000"/>
            </a:xfrm>
          </p:grpSpPr>
          <p:sp>
            <p:nvSpPr>
              <p:cNvPr id="265" name="Google Shape;265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6" name="Google Shape;266;p13"/>
              <p:cNvCxnSpPr>
                <a:stCxn id="265" idx="1"/>
                <a:endCxn id="265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7" name="Google Shape;267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8" name="Google Shape;268;p13"/>
              <p:cNvCxnSpPr>
                <a:stCxn id="265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69" name="Google Shape;269;p13"/>
            <p:cNvGrpSpPr/>
            <p:nvPr/>
          </p:nvGrpSpPr>
          <p:grpSpPr>
            <a:xfrm>
              <a:off x="2660475" y="744775"/>
              <a:ext cx="251986" cy="243000"/>
              <a:chOff x="1714625" y="509475"/>
              <a:chExt cx="432000" cy="243000"/>
            </a:xfrm>
          </p:grpSpPr>
          <p:sp>
            <p:nvSpPr>
              <p:cNvPr id="270" name="Google Shape;270;p13"/>
              <p:cNvSpPr/>
              <p:nvPr/>
            </p:nvSpPr>
            <p:spPr>
              <a:xfrm>
                <a:off x="1714625" y="644475"/>
                <a:ext cx="432000" cy="1080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50" lIns="91450" spcFirstLastPara="1" rIns="91450" wrap="square" tIns="914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1" name="Google Shape;271;p13"/>
              <p:cNvCxnSpPr>
                <a:stCxn id="270" idx="1"/>
                <a:endCxn id="270" idx="3"/>
              </p:cNvCxnSpPr>
              <p:nvPr/>
            </p:nvCxnSpPr>
            <p:spPr>
              <a:xfrm>
                <a:off x="1714625" y="69847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2" name="Google Shape;272;p13"/>
              <p:cNvCxnSpPr/>
              <p:nvPr/>
            </p:nvCxnSpPr>
            <p:spPr>
              <a:xfrm>
                <a:off x="1714625" y="717525"/>
                <a:ext cx="432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3" name="Google Shape;273;p13"/>
              <p:cNvCxnSpPr>
                <a:stCxn id="270" idx="2"/>
              </p:cNvCxnSpPr>
              <p:nvPr/>
            </p:nvCxnSpPr>
            <p:spPr>
              <a:xfrm rot="10800000">
                <a:off x="1930625" y="509475"/>
                <a:ext cx="0" cy="243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274" name="Google Shape;274;p13"/>
          <p:cNvSpPr txBox="1"/>
          <p:nvPr/>
        </p:nvSpPr>
        <p:spPr>
          <a:xfrm>
            <a:off x="4631025" y="139700"/>
            <a:ext cx="1245900" cy="3240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08800" lIns="130375" spcFirstLastPara="1" rIns="130375" wrap="square" tIns="54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Cucina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275" name="Google Shape;275;p13"/>
          <p:cNvSpPr txBox="1"/>
          <p:nvPr/>
        </p:nvSpPr>
        <p:spPr>
          <a:xfrm>
            <a:off x="4631025" y="2043175"/>
            <a:ext cx="1245900" cy="3240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08800" lIns="130375" spcFirstLastPara="1" rIns="130375" wrap="square" tIns="54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Camere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276" name="Google Shape;276;p13"/>
          <p:cNvSpPr txBox="1"/>
          <p:nvPr/>
        </p:nvSpPr>
        <p:spPr>
          <a:xfrm>
            <a:off x="4669650" y="6249700"/>
            <a:ext cx="1245900" cy="3240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08800" lIns="130375" spcFirstLastPara="1" rIns="130375" wrap="square" tIns="54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Sala</a:t>
            </a:r>
            <a:endParaRPr b="1" sz="1300">
              <a:solidFill>
                <a:schemeClr val="lt1"/>
              </a:solidFill>
            </a:endParaRPr>
          </a:p>
        </p:txBody>
      </p:sp>
      <p:grpSp>
        <p:nvGrpSpPr>
          <p:cNvPr id="277" name="Google Shape;277;p13"/>
          <p:cNvGrpSpPr/>
          <p:nvPr/>
        </p:nvGrpSpPr>
        <p:grpSpPr>
          <a:xfrm rot="5400000">
            <a:off x="5615213" y="648363"/>
            <a:ext cx="216000" cy="216000"/>
            <a:chOff x="6106375" y="3640125"/>
            <a:chExt cx="216000" cy="216000"/>
          </a:xfrm>
        </p:grpSpPr>
        <p:sp>
          <p:nvSpPr>
            <p:cNvPr id="278" name="Google Shape;278;p13"/>
            <p:cNvSpPr/>
            <p:nvPr/>
          </p:nvSpPr>
          <p:spPr>
            <a:xfrm>
              <a:off x="6106375" y="3640125"/>
              <a:ext cx="216000" cy="216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6160375" y="3658125"/>
              <a:ext cx="144000" cy="180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6252475" y="3692025"/>
              <a:ext cx="36000" cy="36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176275" y="3768225"/>
              <a:ext cx="36000" cy="36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6243475" y="3759225"/>
              <a:ext cx="54000" cy="54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167275" y="3683025"/>
              <a:ext cx="54000" cy="54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4" name="Google Shape;284;p13"/>
          <p:cNvGrpSpPr/>
          <p:nvPr/>
        </p:nvGrpSpPr>
        <p:grpSpPr>
          <a:xfrm rot="5400000">
            <a:off x="4922813" y="648363"/>
            <a:ext cx="216000" cy="216000"/>
            <a:chOff x="5638950" y="3228975"/>
            <a:chExt cx="216000" cy="216000"/>
          </a:xfrm>
        </p:grpSpPr>
        <p:sp>
          <p:nvSpPr>
            <p:cNvPr id="285" name="Google Shape;285;p13"/>
            <p:cNvSpPr/>
            <p:nvPr/>
          </p:nvSpPr>
          <p:spPr>
            <a:xfrm>
              <a:off x="5638950" y="3228975"/>
              <a:ext cx="216000" cy="216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3"/>
            <p:cNvSpPr/>
            <p:nvPr/>
          </p:nvSpPr>
          <p:spPr>
            <a:xfrm>
              <a:off x="5668025" y="3228975"/>
              <a:ext cx="180000" cy="216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7" name="Google Shape;287;p13"/>
          <p:cNvGrpSpPr/>
          <p:nvPr/>
        </p:nvGrpSpPr>
        <p:grpSpPr>
          <a:xfrm rot="5400000">
            <a:off x="5269013" y="594363"/>
            <a:ext cx="216000" cy="324000"/>
            <a:chOff x="6381900" y="3505200"/>
            <a:chExt cx="216000" cy="324000"/>
          </a:xfrm>
        </p:grpSpPr>
        <p:sp>
          <p:nvSpPr>
            <p:cNvPr id="288" name="Google Shape;288;p13"/>
            <p:cNvSpPr/>
            <p:nvPr/>
          </p:nvSpPr>
          <p:spPr>
            <a:xfrm>
              <a:off x="6381900" y="3505200"/>
              <a:ext cx="216000" cy="32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3"/>
            <p:cNvSpPr/>
            <p:nvPr/>
          </p:nvSpPr>
          <p:spPr>
            <a:xfrm>
              <a:off x="6399900" y="3629050"/>
              <a:ext cx="180000" cy="180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90" name="Google Shape;290;p13"/>
            <p:cNvCxnSpPr/>
            <p:nvPr/>
          </p:nvCxnSpPr>
          <p:spPr>
            <a:xfrm>
              <a:off x="64780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13"/>
            <p:cNvCxnSpPr/>
            <p:nvPr/>
          </p:nvCxnSpPr>
          <p:spPr>
            <a:xfrm>
              <a:off x="64542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2" name="Google Shape;292;p13"/>
            <p:cNvCxnSpPr/>
            <p:nvPr/>
          </p:nvCxnSpPr>
          <p:spPr>
            <a:xfrm>
              <a:off x="65256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3" name="Google Shape;293;p13"/>
            <p:cNvCxnSpPr/>
            <p:nvPr/>
          </p:nvCxnSpPr>
          <p:spPr>
            <a:xfrm>
              <a:off x="65018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94" name="Google Shape;294;p13"/>
            <p:cNvSpPr/>
            <p:nvPr/>
          </p:nvSpPr>
          <p:spPr>
            <a:xfrm>
              <a:off x="6411875" y="3701950"/>
              <a:ext cx="36000" cy="34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50" lIns="91450" spcFirstLastPara="1" rIns="91450" wrap="square" tIns="914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95" name="Google Shape;295;p13"/>
            <p:cNvCxnSpPr/>
            <p:nvPr/>
          </p:nvCxnSpPr>
          <p:spPr>
            <a:xfrm>
              <a:off x="64304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6" name="Google Shape;296;p13"/>
            <p:cNvCxnSpPr/>
            <p:nvPr/>
          </p:nvCxnSpPr>
          <p:spPr>
            <a:xfrm>
              <a:off x="6549400" y="3517100"/>
              <a:ext cx="0" cy="102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97" name="Google Shape;297;p13"/>
          <p:cNvSpPr/>
          <p:nvPr/>
        </p:nvSpPr>
        <p:spPr>
          <a:xfrm rot="5400000">
            <a:off x="4783025" y="648350"/>
            <a:ext cx="216000" cy="216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3"/>
          <p:cNvSpPr txBox="1"/>
          <p:nvPr/>
        </p:nvSpPr>
        <p:spPr>
          <a:xfrm>
            <a:off x="5960875" y="479313"/>
            <a:ext cx="2724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cucina moduli 60x60 eventuali multipli +/-15cm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9" name="Google Shape;299;p13"/>
          <p:cNvSpPr txBox="1"/>
          <p:nvPr/>
        </p:nvSpPr>
        <p:spPr>
          <a:xfrm>
            <a:off x="4631025" y="4738725"/>
            <a:ext cx="1245900" cy="3240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08800" lIns="130375" spcFirstLastPara="1" rIns="130375" wrap="square" tIns="54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Bagno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300" name="Google Shape;300;p13"/>
          <p:cNvSpPr txBox="1"/>
          <p:nvPr/>
        </p:nvSpPr>
        <p:spPr>
          <a:xfrm>
            <a:off x="289825" y="6784350"/>
            <a:ext cx="2007600" cy="3240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08800" lIns="130375" spcFirstLastPara="1" rIns="130375" wrap="square" tIns="54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it" sz="1300">
                <a:solidFill>
                  <a:schemeClr val="lt1"/>
                </a:solidFill>
              </a:rPr>
              <a:t>1 quadretto = 50 cm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301" name="Google Shape;301;p13"/>
          <p:cNvSpPr txBox="1"/>
          <p:nvPr/>
        </p:nvSpPr>
        <p:spPr>
          <a:xfrm>
            <a:off x="283325" y="80450"/>
            <a:ext cx="319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Poppins"/>
                <a:ea typeface="Poppins"/>
                <a:cs typeface="Poppins"/>
                <a:sym typeface="Poppins"/>
              </a:rPr>
              <a:t>Arreda l’appartamento secondo i tuoi gusti, seguendo le indicazioni fornite a lezione</a:t>
            </a:r>
            <a:endParaRPr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2" name="Google Shape;302;p13"/>
          <p:cNvSpPr txBox="1"/>
          <p:nvPr/>
        </p:nvSpPr>
        <p:spPr>
          <a:xfrm>
            <a:off x="207125" y="7239500"/>
            <a:ext cx="4083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Poppins"/>
                <a:ea typeface="Poppins"/>
                <a:cs typeface="Poppins"/>
                <a:sym typeface="Poppins"/>
              </a:rPr>
              <a:t>Colora gli arredi assegnando alle varie parti un colore di riempimento.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Poppins"/>
                <a:ea typeface="Poppins"/>
                <a:cs typeface="Poppins"/>
                <a:sym typeface="Poppins"/>
              </a:rPr>
              <a:t>Colora i pavimenti: crea </a:t>
            </a:r>
            <a:r>
              <a:rPr lang="it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per le varie stanze </a:t>
            </a:r>
            <a:r>
              <a:rPr lang="it" sz="1200">
                <a:latin typeface="Poppins"/>
                <a:ea typeface="Poppins"/>
                <a:cs typeface="Poppins"/>
                <a:sym typeface="Poppins"/>
              </a:rPr>
              <a:t>dei rettangoli colorati </a:t>
            </a:r>
            <a:r>
              <a:rPr lang="it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da mettere in secondo piano</a:t>
            </a:r>
            <a:r>
              <a:rPr lang="it" sz="1200">
                <a:latin typeface="Poppins"/>
                <a:ea typeface="Poppins"/>
                <a:cs typeface="Poppins"/>
                <a:sym typeface="Poppins"/>
              </a:rPr>
              <a:t>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3" name="Google Shape;303;p13"/>
          <p:cNvSpPr/>
          <p:nvPr/>
        </p:nvSpPr>
        <p:spPr>
          <a:xfrm>
            <a:off x="4631025" y="4077238"/>
            <a:ext cx="144000" cy="18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304" name="Google Shape;304;p13"/>
          <p:cNvSpPr txBox="1"/>
          <p:nvPr/>
        </p:nvSpPr>
        <p:spPr>
          <a:xfrm>
            <a:off x="4826775" y="3994400"/>
            <a:ext cx="3357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Comodino</a:t>
            </a:r>
            <a:r>
              <a:rPr lang="it" sz="1100">
                <a:latin typeface="Poppins"/>
                <a:ea typeface="Poppins"/>
                <a:cs typeface="Poppins"/>
                <a:sym typeface="Poppins"/>
              </a:rPr>
              <a:t> 50 cm x 40 cm di profondità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